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83269-E186-D6A7-0971-AAE4A0848E36}" v="68" dt="2024-01-30T08:12:23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30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ke Vahl (student)" userId="S::31jc2024516@student.zone.college::d1172847-6d71-4a73-a243-fd29e41194ba" providerId="AD" clId="Web-{C76BCE77-5A00-BDCE-A92F-5FB264E6B23E}"/>
    <pc:docChg chg="modSld">
      <pc:chgData name="Lieke Vahl (student)" userId="S::31jc2024516@student.zone.college::d1172847-6d71-4a73-a243-fd29e41194ba" providerId="AD" clId="Web-{C76BCE77-5A00-BDCE-A92F-5FB264E6B23E}" dt="2023-12-12T10:36:26.821" v="39" actId="1076"/>
      <pc:docMkLst>
        <pc:docMk/>
      </pc:docMkLst>
      <pc:sldChg chg="modSp">
        <pc:chgData name="Lieke Vahl (student)" userId="S::31jc2024516@student.zone.college::d1172847-6d71-4a73-a243-fd29e41194ba" providerId="AD" clId="Web-{C76BCE77-5A00-BDCE-A92F-5FB264E6B23E}" dt="2023-12-12T10:36:26.821" v="39" actId="1076"/>
        <pc:sldMkLst>
          <pc:docMk/>
          <pc:sldMk cId="391455427" sldId="273"/>
        </pc:sldMkLst>
        <pc:picChg chg="mod">
          <ac:chgData name="Lieke Vahl (student)" userId="S::31jc2024516@student.zone.college::d1172847-6d71-4a73-a243-fd29e41194ba" providerId="AD" clId="Web-{C76BCE77-5A00-BDCE-A92F-5FB264E6B23E}" dt="2023-12-12T10:36:26.821" v="39" actId="1076"/>
          <ac:picMkLst>
            <pc:docMk/>
            <pc:sldMk cId="391455427" sldId="273"/>
            <ac:picMk id="7" creationId="{C34230CB-C988-CFE2-610E-04A4ABB83B44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5:07.569" v="33" actId="1076"/>
        <pc:sldMkLst>
          <pc:docMk/>
          <pc:sldMk cId="938498862" sldId="274"/>
        </pc:sldMkLst>
        <pc:picChg chg="mod">
          <ac:chgData name="Lieke Vahl (student)" userId="S::31jc2024516@student.zone.college::d1172847-6d71-4a73-a243-fd29e41194ba" providerId="AD" clId="Web-{C76BCE77-5A00-BDCE-A92F-5FB264E6B23E}" dt="2023-12-12T10:35:07.569" v="33" actId="1076"/>
          <ac:picMkLst>
            <pc:docMk/>
            <pc:sldMk cId="938498862" sldId="274"/>
            <ac:picMk id="5" creationId="{4155365F-AE7B-58FA-0531-9F7B52A62D25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5:14.256" v="34" actId="14100"/>
        <pc:sldMkLst>
          <pc:docMk/>
          <pc:sldMk cId="803082217" sldId="275"/>
        </pc:sldMkLst>
        <pc:picChg chg="mod">
          <ac:chgData name="Lieke Vahl (student)" userId="S::31jc2024516@student.zone.college::d1172847-6d71-4a73-a243-fd29e41194ba" providerId="AD" clId="Web-{C76BCE77-5A00-BDCE-A92F-5FB264E6B23E}" dt="2023-12-12T10:35:14.256" v="34" actId="14100"/>
          <ac:picMkLst>
            <pc:docMk/>
            <pc:sldMk cId="803082217" sldId="275"/>
            <ac:picMk id="6" creationId="{4BC5C426-1152-8A38-D104-A725958B41C7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5:28.023" v="37" actId="1076"/>
        <pc:sldMkLst>
          <pc:docMk/>
          <pc:sldMk cId="1505052525" sldId="276"/>
        </pc:sldMkLst>
        <pc:picChg chg="mod">
          <ac:chgData name="Lieke Vahl (student)" userId="S::31jc2024516@student.zone.college::d1172847-6d71-4a73-a243-fd29e41194ba" providerId="AD" clId="Web-{C76BCE77-5A00-BDCE-A92F-5FB264E6B23E}" dt="2023-12-12T10:35:28.023" v="37" actId="1076"/>
          <ac:picMkLst>
            <pc:docMk/>
            <pc:sldMk cId="1505052525" sldId="276"/>
            <ac:picMk id="6" creationId="{91D53F18-4DF6-F966-A77B-DC3002EC3377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4:17.849" v="31" actId="1076"/>
        <pc:sldMkLst>
          <pc:docMk/>
          <pc:sldMk cId="76532460" sldId="279"/>
        </pc:sldMkLst>
        <pc:picChg chg="mod">
          <ac:chgData name="Lieke Vahl (student)" userId="S::31jc2024516@student.zone.college::d1172847-6d71-4a73-a243-fd29e41194ba" providerId="AD" clId="Web-{C76BCE77-5A00-BDCE-A92F-5FB264E6B23E}" dt="2023-12-12T10:34:17.849" v="31" actId="1076"/>
          <ac:picMkLst>
            <pc:docMk/>
            <pc:sldMk cId="76532460" sldId="279"/>
            <ac:picMk id="6" creationId="{855B0BAE-DC46-0F93-EAED-F1C9C9261C2B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4:14.599" v="30" actId="1076"/>
        <pc:sldMkLst>
          <pc:docMk/>
          <pc:sldMk cId="515911093" sldId="280"/>
        </pc:sldMkLst>
        <pc:picChg chg="mod">
          <ac:chgData name="Lieke Vahl (student)" userId="S::31jc2024516@student.zone.college::d1172847-6d71-4a73-a243-fd29e41194ba" providerId="AD" clId="Web-{C76BCE77-5A00-BDCE-A92F-5FB264E6B23E}" dt="2023-12-12T10:34:10.161" v="28" actId="1076"/>
          <ac:picMkLst>
            <pc:docMk/>
            <pc:sldMk cId="515911093" sldId="280"/>
            <ac:picMk id="5" creationId="{85711833-029E-C619-5EB8-5C00EFB00E6B}"/>
          </ac:picMkLst>
        </pc:picChg>
        <pc:picChg chg="mod">
          <ac:chgData name="Lieke Vahl (student)" userId="S::31jc2024516@student.zone.college::d1172847-6d71-4a73-a243-fd29e41194ba" providerId="AD" clId="Web-{C76BCE77-5A00-BDCE-A92F-5FB264E6B23E}" dt="2023-12-12T10:34:14.599" v="30" actId="1076"/>
          <ac:picMkLst>
            <pc:docMk/>
            <pc:sldMk cId="515911093" sldId="280"/>
            <ac:picMk id="6" creationId="{33EA9CD5-F08D-91DE-502E-4DFF13F0DBE4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2:36.979" v="21" actId="1076"/>
        <pc:sldMkLst>
          <pc:docMk/>
          <pc:sldMk cId="3302807788" sldId="282"/>
        </pc:sldMkLst>
        <pc:picChg chg="mod">
          <ac:chgData name="Lieke Vahl (student)" userId="S::31jc2024516@student.zone.college::d1172847-6d71-4a73-a243-fd29e41194ba" providerId="AD" clId="Web-{C76BCE77-5A00-BDCE-A92F-5FB264E6B23E}" dt="2023-12-12T10:32:36.979" v="21" actId="1076"/>
          <ac:picMkLst>
            <pc:docMk/>
            <pc:sldMk cId="3302807788" sldId="282"/>
            <ac:picMk id="6" creationId="{B1D11A47-30E5-A3A0-FA47-91ACAA736DF1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2:27.650" v="20" actId="1076"/>
        <pc:sldMkLst>
          <pc:docMk/>
          <pc:sldMk cId="3316098614" sldId="283"/>
        </pc:sldMkLst>
        <pc:picChg chg="mod">
          <ac:chgData name="Lieke Vahl (student)" userId="S::31jc2024516@student.zone.college::d1172847-6d71-4a73-a243-fd29e41194ba" providerId="AD" clId="Web-{C76BCE77-5A00-BDCE-A92F-5FB264E6B23E}" dt="2023-12-12T10:32:21.353" v="18" actId="1076"/>
          <ac:picMkLst>
            <pc:docMk/>
            <pc:sldMk cId="3316098614" sldId="283"/>
            <ac:picMk id="5" creationId="{AE2196B6-AE8B-F0A7-E3FC-3D67B386F43F}"/>
          </ac:picMkLst>
        </pc:picChg>
        <pc:picChg chg="mod">
          <ac:chgData name="Lieke Vahl (student)" userId="S::31jc2024516@student.zone.college::d1172847-6d71-4a73-a243-fd29e41194ba" providerId="AD" clId="Web-{C76BCE77-5A00-BDCE-A92F-5FB264E6B23E}" dt="2023-12-12T10:32:27.650" v="20" actId="1076"/>
          <ac:picMkLst>
            <pc:docMk/>
            <pc:sldMk cId="3316098614" sldId="283"/>
            <ac:picMk id="6" creationId="{861C0517-9D3B-E487-ED4C-1A102FC3C5F0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2:06.368" v="14" actId="14100"/>
        <pc:sldMkLst>
          <pc:docMk/>
          <pc:sldMk cId="1467971416" sldId="284"/>
        </pc:sldMkLst>
        <pc:picChg chg="mod">
          <ac:chgData name="Lieke Vahl (student)" userId="S::31jc2024516@student.zone.college::d1172847-6d71-4a73-a243-fd29e41194ba" providerId="AD" clId="Web-{C76BCE77-5A00-BDCE-A92F-5FB264E6B23E}" dt="2023-12-12T10:31:53.321" v="10" actId="1076"/>
          <ac:picMkLst>
            <pc:docMk/>
            <pc:sldMk cId="1467971416" sldId="284"/>
            <ac:picMk id="5" creationId="{3FE34A4B-E065-34CF-E792-DD82245AD038}"/>
          </ac:picMkLst>
        </pc:picChg>
        <pc:picChg chg="mod">
          <ac:chgData name="Lieke Vahl (student)" userId="S::31jc2024516@student.zone.college::d1172847-6d71-4a73-a243-fd29e41194ba" providerId="AD" clId="Web-{C76BCE77-5A00-BDCE-A92F-5FB264E6B23E}" dt="2023-12-12T10:32:06.368" v="14" actId="14100"/>
          <ac:picMkLst>
            <pc:docMk/>
            <pc:sldMk cId="1467971416" sldId="284"/>
            <ac:picMk id="6" creationId="{69803977-8D10-32B1-8469-3C76FFE91E79}"/>
          </ac:picMkLst>
        </pc:picChg>
      </pc:sldChg>
      <pc:sldChg chg="modSp">
        <pc:chgData name="Lieke Vahl (student)" userId="S::31jc2024516@student.zone.college::d1172847-6d71-4a73-a243-fd29e41194ba" providerId="AD" clId="Web-{C76BCE77-5A00-BDCE-A92F-5FB264E6B23E}" dt="2023-12-12T10:31:41.930" v="7" actId="1076"/>
        <pc:sldMkLst>
          <pc:docMk/>
          <pc:sldMk cId="3011292183" sldId="285"/>
        </pc:sldMkLst>
        <pc:picChg chg="mod">
          <ac:chgData name="Lieke Vahl (student)" userId="S::31jc2024516@student.zone.college::d1172847-6d71-4a73-a243-fd29e41194ba" providerId="AD" clId="Web-{C76BCE77-5A00-BDCE-A92F-5FB264E6B23E}" dt="2023-12-12T10:31:39.367" v="6" actId="1076"/>
          <ac:picMkLst>
            <pc:docMk/>
            <pc:sldMk cId="3011292183" sldId="285"/>
            <ac:picMk id="5" creationId="{83A512C8-3FBC-BC58-B92A-5B7FF2662B54}"/>
          </ac:picMkLst>
        </pc:picChg>
        <pc:picChg chg="mod">
          <ac:chgData name="Lieke Vahl (student)" userId="S::31jc2024516@student.zone.college::d1172847-6d71-4a73-a243-fd29e41194ba" providerId="AD" clId="Web-{C76BCE77-5A00-BDCE-A92F-5FB264E6B23E}" dt="2023-12-12T10:31:41.930" v="7" actId="1076"/>
          <ac:picMkLst>
            <pc:docMk/>
            <pc:sldMk cId="3011292183" sldId="285"/>
            <ac:picMk id="6" creationId="{D94F178C-2361-4036-5BDF-4CF9928F9624}"/>
          </ac:picMkLst>
        </pc:picChg>
      </pc:sldChg>
    </pc:docChg>
  </pc:docChgLst>
  <pc:docChgLst>
    <pc:chgData name="Noam Ron (student)" userId="S::31jc2027109@student.zone.college::10f4f449-073e-4e66-8bdd-65beefab5997" providerId="AD" clId="Web-{56FE2CA4-7145-D9B1-2585-BF380E128B13}"/>
    <pc:docChg chg="modSld">
      <pc:chgData name="Noam Ron (student)" userId="S::31jc2027109@student.zone.college::10f4f449-073e-4e66-8bdd-65beefab5997" providerId="AD" clId="Web-{56FE2CA4-7145-D9B1-2585-BF380E128B13}" dt="2023-11-21T10:57:54.184" v="780" actId="20577"/>
      <pc:docMkLst>
        <pc:docMk/>
      </pc:docMkLst>
      <pc:sldChg chg="modSp">
        <pc:chgData name="Noam Ron (student)" userId="S::31jc2027109@student.zone.college::10f4f449-073e-4e66-8bdd-65beefab5997" providerId="AD" clId="Web-{56FE2CA4-7145-D9B1-2585-BF380E128B13}" dt="2023-11-21T10:42:03.645" v="41" actId="20577"/>
        <pc:sldMkLst>
          <pc:docMk/>
          <pc:sldMk cId="301811328" sldId="262"/>
        </pc:sldMkLst>
        <pc:spChg chg="mod">
          <ac:chgData name="Noam Ron (student)" userId="S::31jc2027109@student.zone.college::10f4f449-073e-4e66-8bdd-65beefab5997" providerId="AD" clId="Web-{56FE2CA4-7145-D9B1-2585-BF380E128B13}" dt="2023-11-21T10:42:03.645" v="41" actId="20577"/>
          <ac:spMkLst>
            <pc:docMk/>
            <pc:sldMk cId="301811328" sldId="262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42:56.552" v="73" actId="20577"/>
        <pc:sldMkLst>
          <pc:docMk/>
          <pc:sldMk cId="3762274376" sldId="264"/>
        </pc:sldMkLst>
        <pc:spChg chg="mod">
          <ac:chgData name="Noam Ron (student)" userId="S::31jc2027109@student.zone.college::10f4f449-073e-4e66-8bdd-65beefab5997" providerId="AD" clId="Web-{56FE2CA4-7145-D9B1-2585-BF380E128B13}" dt="2023-11-21T10:42:56.552" v="73" actId="20577"/>
          <ac:spMkLst>
            <pc:docMk/>
            <pc:sldMk cId="3762274376" sldId="264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43:56.601" v="140" actId="20577"/>
        <pc:sldMkLst>
          <pc:docMk/>
          <pc:sldMk cId="2487549270" sldId="265"/>
        </pc:sldMkLst>
        <pc:spChg chg="mod">
          <ac:chgData name="Noam Ron (student)" userId="S::31jc2027109@student.zone.college::10f4f449-073e-4e66-8bdd-65beefab5997" providerId="AD" clId="Web-{56FE2CA4-7145-D9B1-2585-BF380E128B13}" dt="2023-11-21T10:43:56.601" v="140" actId="20577"/>
          <ac:spMkLst>
            <pc:docMk/>
            <pc:sldMk cId="2487549270" sldId="265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44:45.305" v="178" actId="20577"/>
        <pc:sldMkLst>
          <pc:docMk/>
          <pc:sldMk cId="1251694354" sldId="266"/>
        </pc:sldMkLst>
        <pc:spChg chg="mod">
          <ac:chgData name="Noam Ron (student)" userId="S::31jc2027109@student.zone.college::10f4f449-073e-4e66-8bdd-65beefab5997" providerId="AD" clId="Web-{56FE2CA4-7145-D9B1-2585-BF380E128B13}" dt="2023-11-21T10:44:45.305" v="178" actId="20577"/>
          <ac:spMkLst>
            <pc:docMk/>
            <pc:sldMk cId="1251694354" sldId="266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45:51.119" v="228" actId="20577"/>
        <pc:sldMkLst>
          <pc:docMk/>
          <pc:sldMk cId="1049026439" sldId="267"/>
        </pc:sldMkLst>
        <pc:spChg chg="mod">
          <ac:chgData name="Noam Ron (student)" userId="S::31jc2027109@student.zone.college::10f4f449-073e-4e66-8bdd-65beefab5997" providerId="AD" clId="Web-{56FE2CA4-7145-D9B1-2585-BF380E128B13}" dt="2023-11-21T10:45:51.119" v="228" actId="20577"/>
          <ac:spMkLst>
            <pc:docMk/>
            <pc:sldMk cId="1049026439" sldId="267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47:47.044" v="332" actId="20577"/>
        <pc:sldMkLst>
          <pc:docMk/>
          <pc:sldMk cId="2522481077" sldId="268"/>
        </pc:sldMkLst>
        <pc:spChg chg="mod">
          <ac:chgData name="Noam Ron (student)" userId="S::31jc2027109@student.zone.college::10f4f449-073e-4e66-8bdd-65beefab5997" providerId="AD" clId="Web-{56FE2CA4-7145-D9B1-2585-BF380E128B13}" dt="2023-11-21T10:47:47.044" v="332" actId="20577"/>
          <ac:spMkLst>
            <pc:docMk/>
            <pc:sldMk cId="2522481077" sldId="268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0:01.891" v="372" actId="20577"/>
        <pc:sldMkLst>
          <pc:docMk/>
          <pc:sldMk cId="1943978271" sldId="269"/>
        </pc:sldMkLst>
        <pc:spChg chg="mod">
          <ac:chgData name="Noam Ron (student)" userId="S::31jc2027109@student.zone.college::10f4f449-073e-4e66-8bdd-65beefab5997" providerId="AD" clId="Web-{56FE2CA4-7145-D9B1-2585-BF380E128B13}" dt="2023-11-21T10:50:01.891" v="372" actId="20577"/>
          <ac:spMkLst>
            <pc:docMk/>
            <pc:sldMk cId="1943978271" sldId="269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0:46.314" v="412" actId="20577"/>
        <pc:sldMkLst>
          <pc:docMk/>
          <pc:sldMk cId="3864114789" sldId="270"/>
        </pc:sldMkLst>
        <pc:spChg chg="mod">
          <ac:chgData name="Noam Ron (student)" userId="S::31jc2027109@student.zone.college::10f4f449-073e-4e66-8bdd-65beefab5997" providerId="AD" clId="Web-{56FE2CA4-7145-D9B1-2585-BF380E128B13}" dt="2023-11-21T10:50:46.314" v="412" actId="20577"/>
          <ac:spMkLst>
            <pc:docMk/>
            <pc:sldMk cId="3864114789" sldId="270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1:40.987" v="442" actId="20577"/>
        <pc:sldMkLst>
          <pc:docMk/>
          <pc:sldMk cId="3877305857" sldId="271"/>
        </pc:sldMkLst>
        <pc:spChg chg="mod">
          <ac:chgData name="Noam Ron (student)" userId="S::31jc2027109@student.zone.college::10f4f449-073e-4e66-8bdd-65beefab5997" providerId="AD" clId="Web-{56FE2CA4-7145-D9B1-2585-BF380E128B13}" dt="2023-11-21T10:51:40.987" v="442" actId="20577"/>
          <ac:spMkLst>
            <pc:docMk/>
            <pc:sldMk cId="3877305857" sldId="271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2:29.129" v="469" actId="20577"/>
        <pc:sldMkLst>
          <pc:docMk/>
          <pc:sldMk cId="1835831865" sldId="272"/>
        </pc:sldMkLst>
        <pc:spChg chg="mod">
          <ac:chgData name="Noam Ron (student)" userId="S::31jc2027109@student.zone.college::10f4f449-073e-4e66-8bdd-65beefab5997" providerId="AD" clId="Web-{56FE2CA4-7145-D9B1-2585-BF380E128B13}" dt="2023-11-21T10:52:29.129" v="469" actId="20577"/>
          <ac:spMkLst>
            <pc:docMk/>
            <pc:sldMk cId="1835831865" sldId="272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3:32.960" v="530" actId="20577"/>
        <pc:sldMkLst>
          <pc:docMk/>
          <pc:sldMk cId="391455427" sldId="273"/>
        </pc:sldMkLst>
        <pc:spChg chg="mod">
          <ac:chgData name="Noam Ron (student)" userId="S::31jc2027109@student.zone.college::10f4f449-073e-4e66-8bdd-65beefab5997" providerId="AD" clId="Web-{56FE2CA4-7145-D9B1-2585-BF380E128B13}" dt="2023-11-21T10:53:32.960" v="530" actId="20577"/>
          <ac:spMkLst>
            <pc:docMk/>
            <pc:sldMk cId="391455427" sldId="273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4:28.023" v="565" actId="20577"/>
        <pc:sldMkLst>
          <pc:docMk/>
          <pc:sldMk cId="938498862" sldId="274"/>
        </pc:sldMkLst>
        <pc:spChg chg="mod">
          <ac:chgData name="Noam Ron (student)" userId="S::31jc2027109@student.zone.college::10f4f449-073e-4e66-8bdd-65beefab5997" providerId="AD" clId="Web-{56FE2CA4-7145-D9B1-2585-BF380E128B13}" dt="2023-11-21T10:54:28.023" v="565" actId="20577"/>
          <ac:spMkLst>
            <pc:docMk/>
            <pc:sldMk cId="938498862" sldId="274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5:48.494" v="655" actId="20577"/>
        <pc:sldMkLst>
          <pc:docMk/>
          <pc:sldMk cId="803082217" sldId="275"/>
        </pc:sldMkLst>
        <pc:spChg chg="mod">
          <ac:chgData name="Noam Ron (student)" userId="S::31jc2027109@student.zone.college::10f4f449-073e-4e66-8bdd-65beefab5997" providerId="AD" clId="Web-{56FE2CA4-7145-D9B1-2585-BF380E128B13}" dt="2023-11-21T10:55:48.494" v="655" actId="20577"/>
          <ac:spMkLst>
            <pc:docMk/>
            <pc:sldMk cId="803082217" sldId="275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6:41.417" v="712" actId="20577"/>
        <pc:sldMkLst>
          <pc:docMk/>
          <pc:sldMk cId="1505052525" sldId="276"/>
        </pc:sldMkLst>
        <pc:spChg chg="mod">
          <ac:chgData name="Noam Ron (student)" userId="S::31jc2027109@student.zone.college::10f4f449-073e-4e66-8bdd-65beefab5997" providerId="AD" clId="Web-{56FE2CA4-7145-D9B1-2585-BF380E128B13}" dt="2023-11-21T10:56:41.417" v="712" actId="20577"/>
          <ac:spMkLst>
            <pc:docMk/>
            <pc:sldMk cId="1505052525" sldId="276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7:11.855" v="726" actId="20577"/>
        <pc:sldMkLst>
          <pc:docMk/>
          <pc:sldMk cId="4092321415" sldId="277"/>
        </pc:sldMkLst>
        <pc:spChg chg="mod">
          <ac:chgData name="Noam Ron (student)" userId="S::31jc2027109@student.zone.college::10f4f449-073e-4e66-8bdd-65beefab5997" providerId="AD" clId="Web-{56FE2CA4-7145-D9B1-2585-BF380E128B13}" dt="2023-11-21T10:57:11.855" v="726" actId="20577"/>
          <ac:spMkLst>
            <pc:docMk/>
            <pc:sldMk cId="4092321415" sldId="277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56FE2CA4-7145-D9B1-2585-BF380E128B13}" dt="2023-11-21T10:57:54.184" v="780" actId="20577"/>
        <pc:sldMkLst>
          <pc:docMk/>
          <pc:sldMk cId="3521663227" sldId="278"/>
        </pc:sldMkLst>
        <pc:spChg chg="mod">
          <ac:chgData name="Noam Ron (student)" userId="S::31jc2027109@student.zone.college::10f4f449-073e-4e66-8bdd-65beefab5997" providerId="AD" clId="Web-{56FE2CA4-7145-D9B1-2585-BF380E128B13}" dt="2023-11-21T10:57:54.184" v="780" actId="20577"/>
          <ac:spMkLst>
            <pc:docMk/>
            <pc:sldMk cId="3521663227" sldId="278"/>
            <ac:spMk id="4" creationId="{B38408DC-4F49-548B-5680-38FBA0479A1A}"/>
          </ac:spMkLst>
        </pc:spChg>
      </pc:sldChg>
    </pc:docChg>
  </pc:docChgLst>
  <pc:docChgLst>
    <pc:chgData name="Noam Ron (student)" userId="S::31jc2027109@student.zone.college::10f4f449-073e-4e66-8bdd-65beefab5997" providerId="AD" clId="Web-{4E2C3392-47E6-CB66-2BC1-43F0BD05EC9F}"/>
    <pc:docChg chg="modSld">
      <pc:chgData name="Noam Ron (student)" userId="S::31jc2027109@student.zone.college::10f4f449-073e-4e66-8bdd-65beefab5997" providerId="AD" clId="Web-{4E2C3392-47E6-CB66-2BC1-43F0BD05EC9F}" dt="2023-11-21T10:39:19.572" v="138" actId="20577"/>
      <pc:docMkLst>
        <pc:docMk/>
      </pc:docMkLst>
      <pc:sldChg chg="modSp">
        <pc:chgData name="Noam Ron (student)" userId="S::31jc2027109@student.zone.college::10f4f449-073e-4e66-8bdd-65beefab5997" providerId="AD" clId="Web-{4E2C3392-47E6-CB66-2BC1-43F0BD05EC9F}" dt="2023-11-21T10:05:24.486" v="91" actId="20577"/>
        <pc:sldMkLst>
          <pc:docMk/>
          <pc:sldMk cId="1209282825" sldId="258"/>
        </pc:sldMkLst>
        <pc:spChg chg="mod">
          <ac:chgData name="Noam Ron (student)" userId="S::31jc2027109@student.zone.college::10f4f449-073e-4e66-8bdd-65beefab5997" providerId="AD" clId="Web-{4E2C3392-47E6-CB66-2BC1-43F0BD05EC9F}" dt="2023-11-21T10:05:24.486" v="91" actId="20577"/>
          <ac:spMkLst>
            <pc:docMk/>
            <pc:sldMk cId="1209282825" sldId="258"/>
            <ac:spMk id="4" creationId="{21518120-1692-FDF5-4091-45178AC27994}"/>
          </ac:spMkLst>
        </pc:spChg>
      </pc:sldChg>
      <pc:sldChg chg="modSp">
        <pc:chgData name="Noam Ron (student)" userId="S::31jc2027109@student.zone.college::10f4f449-073e-4e66-8bdd-65beefab5997" providerId="AD" clId="Web-{4E2C3392-47E6-CB66-2BC1-43F0BD05EC9F}" dt="2023-11-21T09:40:26.186" v="83" actId="20577"/>
        <pc:sldMkLst>
          <pc:docMk/>
          <pc:sldMk cId="1566046257" sldId="259"/>
        </pc:sldMkLst>
        <pc:spChg chg="mod">
          <ac:chgData name="Noam Ron (student)" userId="S::31jc2027109@student.zone.college::10f4f449-073e-4e66-8bdd-65beefab5997" providerId="AD" clId="Web-{4E2C3392-47E6-CB66-2BC1-43F0BD05EC9F}" dt="2023-11-21T09:40:26.186" v="83" actId="20577"/>
          <ac:spMkLst>
            <pc:docMk/>
            <pc:sldMk cId="1566046257" sldId="259"/>
            <ac:spMk id="4" creationId="{B38408DC-4F49-548B-5680-38FBA0479A1A}"/>
          </ac:spMkLst>
        </pc:spChg>
      </pc:sldChg>
      <pc:sldChg chg="modSp">
        <pc:chgData name="Noam Ron (student)" userId="S::31jc2027109@student.zone.college::10f4f449-073e-4e66-8bdd-65beefab5997" providerId="AD" clId="Web-{4E2C3392-47E6-CB66-2BC1-43F0BD05EC9F}" dt="2023-11-21T10:39:19.572" v="138" actId="20577"/>
        <pc:sldMkLst>
          <pc:docMk/>
          <pc:sldMk cId="3232238351" sldId="261"/>
        </pc:sldMkLst>
        <pc:spChg chg="mod">
          <ac:chgData name="Noam Ron (student)" userId="S::31jc2027109@student.zone.college::10f4f449-073e-4e66-8bdd-65beefab5997" providerId="AD" clId="Web-{4E2C3392-47E6-CB66-2BC1-43F0BD05EC9F}" dt="2023-11-21T10:39:19.572" v="138" actId="20577"/>
          <ac:spMkLst>
            <pc:docMk/>
            <pc:sldMk cId="3232238351" sldId="261"/>
            <ac:spMk id="4" creationId="{B38408DC-4F49-548B-5680-38FBA0479A1A}"/>
          </ac:spMkLst>
        </pc:spChg>
      </pc:sldChg>
    </pc:docChg>
  </pc:docChgLst>
  <pc:docChgLst>
    <pc:chgData name="Lieke Vahl (student)" userId="S::31jc2024516@student.zone.college::d1172847-6d71-4a73-a243-fd29e41194ba" providerId="AD" clId="Web-{5B735F9C-AC7C-AC33-7078-4FE0824A13A9}"/>
    <pc:docChg chg="modSld">
      <pc:chgData name="Lieke Vahl (student)" userId="S::31jc2024516@student.zone.college::d1172847-6d71-4a73-a243-fd29e41194ba" providerId="AD" clId="Web-{5B735F9C-AC7C-AC33-7078-4FE0824A13A9}" dt="2023-12-12T10:04:06.582" v="34" actId="20577"/>
      <pc:docMkLst>
        <pc:docMk/>
      </pc:docMkLst>
      <pc:sldChg chg="modSp">
        <pc:chgData name="Lieke Vahl (student)" userId="S::31jc2024516@student.zone.college::d1172847-6d71-4a73-a243-fd29e41194ba" providerId="AD" clId="Web-{5B735F9C-AC7C-AC33-7078-4FE0824A13A9}" dt="2023-12-12T10:00:46.810" v="7" actId="20577"/>
        <pc:sldMkLst>
          <pc:docMk/>
          <pc:sldMk cId="1467971416" sldId="284"/>
        </pc:sldMkLst>
        <pc:spChg chg="mod">
          <ac:chgData name="Lieke Vahl (student)" userId="S::31jc2024516@student.zone.college::d1172847-6d71-4a73-a243-fd29e41194ba" providerId="AD" clId="Web-{5B735F9C-AC7C-AC33-7078-4FE0824A13A9}" dt="2023-12-12T10:00:46.810" v="7" actId="20577"/>
          <ac:spMkLst>
            <pc:docMk/>
            <pc:sldMk cId="1467971416" sldId="284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5B735F9C-AC7C-AC33-7078-4FE0824A13A9}" dt="2023-12-12T10:01:15.514" v="13" actId="20577"/>
        <pc:sldMkLst>
          <pc:docMk/>
          <pc:sldMk cId="3011292183" sldId="285"/>
        </pc:sldMkLst>
        <pc:spChg chg="mod">
          <ac:chgData name="Lieke Vahl (student)" userId="S::31jc2024516@student.zone.college::d1172847-6d71-4a73-a243-fd29e41194ba" providerId="AD" clId="Web-{5B735F9C-AC7C-AC33-7078-4FE0824A13A9}" dt="2023-12-12T10:01:15.514" v="13" actId="20577"/>
          <ac:spMkLst>
            <pc:docMk/>
            <pc:sldMk cId="3011292183" sldId="285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5B735F9C-AC7C-AC33-7078-4FE0824A13A9}" dt="2023-12-12T10:01:39.358" v="20" actId="20577"/>
        <pc:sldMkLst>
          <pc:docMk/>
          <pc:sldMk cId="939294000" sldId="286"/>
        </pc:sldMkLst>
        <pc:spChg chg="mod">
          <ac:chgData name="Lieke Vahl (student)" userId="S::31jc2024516@student.zone.college::d1172847-6d71-4a73-a243-fd29e41194ba" providerId="AD" clId="Web-{5B735F9C-AC7C-AC33-7078-4FE0824A13A9}" dt="2023-12-12T10:01:39.358" v="20" actId="20577"/>
          <ac:spMkLst>
            <pc:docMk/>
            <pc:sldMk cId="939294000" sldId="286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5B735F9C-AC7C-AC33-7078-4FE0824A13A9}" dt="2023-12-12T10:04:06.582" v="34" actId="20577"/>
        <pc:sldMkLst>
          <pc:docMk/>
          <pc:sldMk cId="1629090060" sldId="287"/>
        </pc:sldMkLst>
        <pc:spChg chg="mod">
          <ac:chgData name="Lieke Vahl (student)" userId="S::31jc2024516@student.zone.college::d1172847-6d71-4a73-a243-fd29e41194ba" providerId="AD" clId="Web-{5B735F9C-AC7C-AC33-7078-4FE0824A13A9}" dt="2023-12-12T10:04:06.582" v="34" actId="20577"/>
          <ac:spMkLst>
            <pc:docMk/>
            <pc:sldMk cId="1629090060" sldId="287"/>
            <ac:spMk id="4" creationId="{B38408DC-4F49-548B-5680-38FBA0479A1A}"/>
          </ac:spMkLst>
        </pc:spChg>
      </pc:sldChg>
    </pc:docChg>
  </pc:docChgLst>
  <pc:docChgLst>
    <pc:chgData name="Lieke Vahl (student)" userId="S::31jc2024516@student.zone.college::d1172847-6d71-4a73-a243-fd29e41194ba" providerId="AD" clId="Web-{49E6B6A6-4F1D-4A6F-D9E5-9729ADD7037C}"/>
    <pc:docChg chg="modSld">
      <pc:chgData name="Lieke Vahl (student)" userId="S::31jc2024516@student.zone.college::d1172847-6d71-4a73-a243-fd29e41194ba" providerId="AD" clId="Web-{49E6B6A6-4F1D-4A6F-D9E5-9729ADD7037C}" dt="2024-01-09T09:36:06.985" v="1" actId="20577"/>
      <pc:docMkLst>
        <pc:docMk/>
      </pc:docMkLst>
      <pc:sldChg chg="modSp">
        <pc:chgData name="Lieke Vahl (student)" userId="S::31jc2024516@student.zone.college::d1172847-6d71-4a73-a243-fd29e41194ba" providerId="AD" clId="Web-{49E6B6A6-4F1D-4A6F-D9E5-9729ADD7037C}" dt="2024-01-09T09:36:06.985" v="1" actId="20577"/>
        <pc:sldMkLst>
          <pc:docMk/>
          <pc:sldMk cId="542952678" sldId="281"/>
        </pc:sldMkLst>
        <pc:spChg chg="mod">
          <ac:chgData name="Lieke Vahl (student)" userId="S::31jc2024516@student.zone.college::d1172847-6d71-4a73-a243-fd29e41194ba" providerId="AD" clId="Web-{49E6B6A6-4F1D-4A6F-D9E5-9729ADD7037C}" dt="2024-01-09T09:36:06.985" v="1" actId="20577"/>
          <ac:spMkLst>
            <pc:docMk/>
            <pc:sldMk cId="542952678" sldId="281"/>
            <ac:spMk id="4" creationId="{B38408DC-4F49-548B-5680-38FBA0479A1A}"/>
          </ac:spMkLst>
        </pc:spChg>
      </pc:sldChg>
    </pc:docChg>
  </pc:docChgLst>
  <pc:docChgLst>
    <pc:chgData name="Lieke Vahl (student)" userId="d1172847-6d71-4a73-a243-fd29e41194ba" providerId="ADAL" clId="{D206E77F-DAAE-4273-A067-F36F0A68F8B8}"/>
    <pc:docChg chg="custSel addSld delSld modSld">
      <pc:chgData name="Lieke Vahl (student)" userId="d1172847-6d71-4a73-a243-fd29e41194ba" providerId="ADAL" clId="{D206E77F-DAAE-4273-A067-F36F0A68F8B8}" dt="2023-11-21T10:57:41.570" v="660" actId="20577"/>
      <pc:docMkLst>
        <pc:docMk/>
      </pc:docMkLst>
      <pc:sldChg chg="modSp mod">
        <pc:chgData name="Lieke Vahl (student)" userId="d1172847-6d71-4a73-a243-fd29e41194ba" providerId="ADAL" clId="{D206E77F-DAAE-4273-A067-F36F0A68F8B8}" dt="2023-11-21T10:35:52.162" v="488" actId="20577"/>
        <pc:sldMkLst>
          <pc:docMk/>
          <pc:sldMk cId="1209282825" sldId="258"/>
        </pc:sldMkLst>
        <pc:spChg chg="mod">
          <ac:chgData name="Lieke Vahl (student)" userId="d1172847-6d71-4a73-a243-fd29e41194ba" providerId="ADAL" clId="{D206E77F-DAAE-4273-A067-F36F0A68F8B8}" dt="2023-11-21T09:29:55.436" v="13" actId="20577"/>
          <ac:spMkLst>
            <pc:docMk/>
            <pc:sldMk cId="1209282825" sldId="258"/>
            <ac:spMk id="2" creationId="{3020B7FA-0EEE-ABC4-D314-753528275B95}"/>
          </ac:spMkLst>
        </pc:spChg>
        <pc:spChg chg="mod">
          <ac:chgData name="Lieke Vahl (student)" userId="d1172847-6d71-4a73-a243-fd29e41194ba" providerId="ADAL" clId="{D206E77F-DAAE-4273-A067-F36F0A68F8B8}" dt="2023-11-21T10:35:52.162" v="488" actId="20577"/>
          <ac:spMkLst>
            <pc:docMk/>
            <pc:sldMk cId="1209282825" sldId="258"/>
            <ac:spMk id="4" creationId="{21518120-1692-FDF5-4091-45178AC27994}"/>
          </ac:spMkLst>
        </pc:spChg>
      </pc:sldChg>
      <pc:sldChg chg="modSp mod">
        <pc:chgData name="Lieke Vahl (student)" userId="d1172847-6d71-4a73-a243-fd29e41194ba" providerId="ADAL" clId="{D206E77F-DAAE-4273-A067-F36F0A68F8B8}" dt="2023-11-21T10:46:41.507" v="579" actId="20577"/>
        <pc:sldMkLst>
          <pc:docMk/>
          <pc:sldMk cId="1566046257" sldId="259"/>
        </pc:sldMkLst>
        <pc:spChg chg="mod">
          <ac:chgData name="Lieke Vahl (student)" userId="d1172847-6d71-4a73-a243-fd29e41194ba" providerId="ADAL" clId="{D206E77F-DAAE-4273-A067-F36F0A68F8B8}" dt="2023-11-21T09:30:00.582" v="20" actId="20577"/>
          <ac:spMkLst>
            <pc:docMk/>
            <pc:sldMk cId="1566046257" sldId="259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6:41.507" v="579" actId="20577"/>
          <ac:spMkLst>
            <pc:docMk/>
            <pc:sldMk cId="1566046257" sldId="259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6:32.884" v="576" actId="20577"/>
        <pc:sldMkLst>
          <pc:docMk/>
          <pc:sldMk cId="3232238351" sldId="261"/>
        </pc:sldMkLst>
        <pc:spChg chg="mod">
          <ac:chgData name="Lieke Vahl (student)" userId="d1172847-6d71-4a73-a243-fd29e41194ba" providerId="ADAL" clId="{D206E77F-DAAE-4273-A067-F36F0A68F8B8}" dt="2023-11-21T09:30:13.944" v="33" actId="20577"/>
          <ac:spMkLst>
            <pc:docMk/>
            <pc:sldMk cId="3232238351" sldId="261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6:32.884" v="576" actId="20577"/>
          <ac:spMkLst>
            <pc:docMk/>
            <pc:sldMk cId="3232238351" sldId="261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38:54.382" v="510" actId="20577"/>
        <pc:sldMkLst>
          <pc:docMk/>
          <pc:sldMk cId="301811328" sldId="262"/>
        </pc:sldMkLst>
        <pc:spChg chg="mod">
          <ac:chgData name="Lieke Vahl (student)" userId="d1172847-6d71-4a73-a243-fd29e41194ba" providerId="ADAL" clId="{D206E77F-DAAE-4273-A067-F36F0A68F8B8}" dt="2023-11-21T09:30:26.789" v="51" actId="20577"/>
          <ac:spMkLst>
            <pc:docMk/>
            <pc:sldMk cId="301811328" sldId="262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38:54.382" v="510" actId="20577"/>
          <ac:spMkLst>
            <pc:docMk/>
            <pc:sldMk cId="301811328" sldId="262"/>
            <ac:spMk id="4" creationId="{B38408DC-4F49-548B-5680-38FBA0479A1A}"/>
          </ac:spMkLst>
        </pc:spChg>
      </pc:sldChg>
      <pc:sldChg chg="del">
        <pc:chgData name="Lieke Vahl (student)" userId="d1172847-6d71-4a73-a243-fd29e41194ba" providerId="ADAL" clId="{D206E77F-DAAE-4273-A067-F36F0A68F8B8}" dt="2023-11-21T10:39:20.374" v="511" actId="2696"/>
        <pc:sldMkLst>
          <pc:docMk/>
          <pc:sldMk cId="742421343" sldId="263"/>
        </pc:sldMkLst>
      </pc:sldChg>
      <pc:sldChg chg="add del">
        <pc:chgData name="Lieke Vahl (student)" userId="d1172847-6d71-4a73-a243-fd29e41194ba" providerId="ADAL" clId="{D206E77F-DAAE-4273-A067-F36F0A68F8B8}" dt="2023-11-21T10:47:22.460" v="581" actId="2696"/>
        <pc:sldMkLst>
          <pc:docMk/>
          <pc:sldMk cId="3782770540" sldId="263"/>
        </pc:sldMkLst>
      </pc:sldChg>
      <pc:sldChg chg="modSp mod">
        <pc:chgData name="Lieke Vahl (student)" userId="d1172847-6d71-4a73-a243-fd29e41194ba" providerId="ADAL" clId="{D206E77F-DAAE-4273-A067-F36F0A68F8B8}" dt="2023-11-21T10:46:26.554" v="573" actId="20577"/>
        <pc:sldMkLst>
          <pc:docMk/>
          <pc:sldMk cId="3762274376" sldId="264"/>
        </pc:sldMkLst>
        <pc:spChg chg="mod">
          <ac:chgData name="Lieke Vahl (student)" userId="d1172847-6d71-4a73-a243-fd29e41194ba" providerId="ADAL" clId="{D206E77F-DAAE-4273-A067-F36F0A68F8B8}" dt="2023-11-21T09:31:29.483" v="66" actId="5793"/>
          <ac:spMkLst>
            <pc:docMk/>
            <pc:sldMk cId="3762274376" sldId="264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6:26.554" v="573" actId="20577"/>
          <ac:spMkLst>
            <pc:docMk/>
            <pc:sldMk cId="3762274376" sldId="264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6:14.855" v="570" actId="20577"/>
        <pc:sldMkLst>
          <pc:docMk/>
          <pc:sldMk cId="2487549270" sldId="265"/>
        </pc:sldMkLst>
        <pc:spChg chg="mod">
          <ac:chgData name="Lieke Vahl (student)" userId="d1172847-6d71-4a73-a243-fd29e41194ba" providerId="ADAL" clId="{D206E77F-DAAE-4273-A067-F36F0A68F8B8}" dt="2023-11-21T09:31:53.880" v="92" actId="5793"/>
          <ac:spMkLst>
            <pc:docMk/>
            <pc:sldMk cId="2487549270" sldId="265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6:14.855" v="570" actId="20577"/>
          <ac:spMkLst>
            <pc:docMk/>
            <pc:sldMk cId="2487549270" sldId="265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6:09.519" v="566" actId="20577"/>
        <pc:sldMkLst>
          <pc:docMk/>
          <pc:sldMk cId="1251694354" sldId="266"/>
        </pc:sldMkLst>
        <pc:spChg chg="mod">
          <ac:chgData name="Lieke Vahl (student)" userId="d1172847-6d71-4a73-a243-fd29e41194ba" providerId="ADAL" clId="{D206E77F-DAAE-4273-A067-F36F0A68F8B8}" dt="2023-11-21T09:32:21.242" v="102" actId="5793"/>
          <ac:spMkLst>
            <pc:docMk/>
            <pc:sldMk cId="1251694354" sldId="266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6:09.519" v="566" actId="20577"/>
          <ac:spMkLst>
            <pc:docMk/>
            <pc:sldMk cId="1251694354" sldId="266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6:05.884" v="563" actId="20577"/>
        <pc:sldMkLst>
          <pc:docMk/>
          <pc:sldMk cId="1049026439" sldId="267"/>
        </pc:sldMkLst>
        <pc:spChg chg="mod">
          <ac:chgData name="Lieke Vahl (student)" userId="d1172847-6d71-4a73-a243-fd29e41194ba" providerId="ADAL" clId="{D206E77F-DAAE-4273-A067-F36F0A68F8B8}" dt="2023-11-21T09:32:52.600" v="122" actId="20577"/>
          <ac:spMkLst>
            <pc:docMk/>
            <pc:sldMk cId="1049026439" sldId="267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6:05.884" v="563" actId="20577"/>
          <ac:spMkLst>
            <pc:docMk/>
            <pc:sldMk cId="1049026439" sldId="267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6:01.359" v="560" actId="20577"/>
        <pc:sldMkLst>
          <pc:docMk/>
          <pc:sldMk cId="2522481077" sldId="268"/>
        </pc:sldMkLst>
        <pc:spChg chg="mod">
          <ac:chgData name="Lieke Vahl (student)" userId="d1172847-6d71-4a73-a243-fd29e41194ba" providerId="ADAL" clId="{D206E77F-DAAE-4273-A067-F36F0A68F8B8}" dt="2023-11-21T09:33:19.396" v="152" actId="20577"/>
          <ac:spMkLst>
            <pc:docMk/>
            <pc:sldMk cId="2522481077" sldId="268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6:01.359" v="560" actId="20577"/>
          <ac:spMkLst>
            <pc:docMk/>
            <pc:sldMk cId="2522481077" sldId="268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7:33.200" v="585" actId="20577"/>
        <pc:sldMkLst>
          <pc:docMk/>
          <pc:sldMk cId="1943978271" sldId="269"/>
        </pc:sldMkLst>
        <pc:spChg chg="mod">
          <ac:chgData name="Lieke Vahl (student)" userId="d1172847-6d71-4a73-a243-fd29e41194ba" providerId="ADAL" clId="{D206E77F-DAAE-4273-A067-F36F0A68F8B8}" dt="2023-11-21T09:34:29.466" v="163" actId="20577"/>
          <ac:spMkLst>
            <pc:docMk/>
            <pc:sldMk cId="1943978271" sldId="269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7:33.200" v="585" actId="20577"/>
          <ac:spMkLst>
            <pc:docMk/>
            <pc:sldMk cId="1943978271" sldId="269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8:24.865" v="589" actId="20577"/>
        <pc:sldMkLst>
          <pc:docMk/>
          <pc:sldMk cId="3864114789" sldId="270"/>
        </pc:sldMkLst>
        <pc:spChg chg="mod">
          <ac:chgData name="Lieke Vahl (student)" userId="d1172847-6d71-4a73-a243-fd29e41194ba" providerId="ADAL" clId="{D206E77F-DAAE-4273-A067-F36F0A68F8B8}" dt="2023-11-21T09:35:32.072" v="181" actId="5793"/>
          <ac:spMkLst>
            <pc:docMk/>
            <pc:sldMk cId="3864114789" sldId="270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8:24.865" v="589" actId="20577"/>
          <ac:spMkLst>
            <pc:docMk/>
            <pc:sldMk cId="3864114789" sldId="270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9:01.918" v="593" actId="20577"/>
        <pc:sldMkLst>
          <pc:docMk/>
          <pc:sldMk cId="3877305857" sldId="271"/>
        </pc:sldMkLst>
        <pc:spChg chg="mod">
          <ac:chgData name="Lieke Vahl (student)" userId="d1172847-6d71-4a73-a243-fd29e41194ba" providerId="ADAL" clId="{D206E77F-DAAE-4273-A067-F36F0A68F8B8}" dt="2023-11-21T09:35:41.886" v="197" actId="20577"/>
          <ac:spMkLst>
            <pc:docMk/>
            <pc:sldMk cId="3877305857" sldId="271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9:01.918" v="593" actId="20577"/>
          <ac:spMkLst>
            <pc:docMk/>
            <pc:sldMk cId="3877305857" sldId="271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9:29.603" v="597" actId="20577"/>
        <pc:sldMkLst>
          <pc:docMk/>
          <pc:sldMk cId="1835831865" sldId="272"/>
        </pc:sldMkLst>
        <pc:spChg chg="mod">
          <ac:chgData name="Lieke Vahl (student)" userId="d1172847-6d71-4a73-a243-fd29e41194ba" providerId="ADAL" clId="{D206E77F-DAAE-4273-A067-F36F0A68F8B8}" dt="2023-11-21T09:35:50.244" v="210" actId="5793"/>
          <ac:spMkLst>
            <pc:docMk/>
            <pc:sldMk cId="1835831865" sldId="272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9:29.603" v="597" actId="20577"/>
          <ac:spMkLst>
            <pc:docMk/>
            <pc:sldMk cId="1835831865" sldId="272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49:57.232" v="603" actId="20577"/>
        <pc:sldMkLst>
          <pc:docMk/>
          <pc:sldMk cId="391455427" sldId="273"/>
        </pc:sldMkLst>
        <pc:spChg chg="mod">
          <ac:chgData name="Lieke Vahl (student)" userId="d1172847-6d71-4a73-a243-fd29e41194ba" providerId="ADAL" clId="{D206E77F-DAAE-4273-A067-F36F0A68F8B8}" dt="2023-11-21T09:36:13.399" v="229" actId="313"/>
          <ac:spMkLst>
            <pc:docMk/>
            <pc:sldMk cId="391455427" sldId="273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49:57.232" v="603" actId="20577"/>
          <ac:spMkLst>
            <pc:docMk/>
            <pc:sldMk cId="391455427" sldId="273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1:12.848" v="608" actId="20577"/>
        <pc:sldMkLst>
          <pc:docMk/>
          <pc:sldMk cId="938498862" sldId="274"/>
        </pc:sldMkLst>
        <pc:spChg chg="mod">
          <ac:chgData name="Lieke Vahl (student)" userId="d1172847-6d71-4a73-a243-fd29e41194ba" providerId="ADAL" clId="{D206E77F-DAAE-4273-A067-F36F0A68F8B8}" dt="2023-11-21T09:36:26.597" v="241" actId="5793"/>
          <ac:spMkLst>
            <pc:docMk/>
            <pc:sldMk cId="938498862" sldId="274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1:12.848" v="608" actId="20577"/>
          <ac:spMkLst>
            <pc:docMk/>
            <pc:sldMk cId="938498862" sldId="274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1:47.954" v="613" actId="20577"/>
        <pc:sldMkLst>
          <pc:docMk/>
          <pc:sldMk cId="803082217" sldId="275"/>
        </pc:sldMkLst>
        <pc:spChg chg="mod">
          <ac:chgData name="Lieke Vahl (student)" userId="d1172847-6d71-4a73-a243-fd29e41194ba" providerId="ADAL" clId="{D206E77F-DAAE-4273-A067-F36F0A68F8B8}" dt="2023-11-21T09:36:57.379" v="258" actId="5793"/>
          <ac:spMkLst>
            <pc:docMk/>
            <pc:sldMk cId="803082217" sldId="275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1:47.954" v="613" actId="20577"/>
          <ac:spMkLst>
            <pc:docMk/>
            <pc:sldMk cId="803082217" sldId="275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2:13.555" v="619" actId="20577"/>
        <pc:sldMkLst>
          <pc:docMk/>
          <pc:sldMk cId="1505052525" sldId="276"/>
        </pc:sldMkLst>
        <pc:spChg chg="mod">
          <ac:chgData name="Lieke Vahl (student)" userId="d1172847-6d71-4a73-a243-fd29e41194ba" providerId="ADAL" clId="{D206E77F-DAAE-4273-A067-F36F0A68F8B8}" dt="2023-11-21T09:37:18.419" v="265" actId="5793"/>
          <ac:spMkLst>
            <pc:docMk/>
            <pc:sldMk cId="1505052525" sldId="276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2:13.555" v="619" actId="20577"/>
          <ac:spMkLst>
            <pc:docMk/>
            <pc:sldMk cId="1505052525" sldId="276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3:33.384" v="626" actId="20577"/>
        <pc:sldMkLst>
          <pc:docMk/>
          <pc:sldMk cId="4092321415" sldId="277"/>
        </pc:sldMkLst>
        <pc:spChg chg="mod">
          <ac:chgData name="Lieke Vahl (student)" userId="d1172847-6d71-4a73-a243-fd29e41194ba" providerId="ADAL" clId="{D206E77F-DAAE-4273-A067-F36F0A68F8B8}" dt="2023-11-21T09:37:52.831" v="310" actId="20577"/>
          <ac:spMkLst>
            <pc:docMk/>
            <pc:sldMk cId="4092321415" sldId="277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3:33.384" v="626" actId="20577"/>
          <ac:spMkLst>
            <pc:docMk/>
            <pc:sldMk cId="4092321415" sldId="277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4:31.153" v="630" actId="20577"/>
        <pc:sldMkLst>
          <pc:docMk/>
          <pc:sldMk cId="3521663227" sldId="278"/>
        </pc:sldMkLst>
        <pc:spChg chg="mod">
          <ac:chgData name="Lieke Vahl (student)" userId="d1172847-6d71-4a73-a243-fd29e41194ba" providerId="ADAL" clId="{D206E77F-DAAE-4273-A067-F36F0A68F8B8}" dt="2023-11-21T09:38:14.520" v="324" actId="20577"/>
          <ac:spMkLst>
            <pc:docMk/>
            <pc:sldMk cId="3521663227" sldId="278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4:31.153" v="630" actId="20577"/>
          <ac:spMkLst>
            <pc:docMk/>
            <pc:sldMk cId="3521663227" sldId="278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5:03.282" v="638" actId="20577"/>
        <pc:sldMkLst>
          <pc:docMk/>
          <pc:sldMk cId="76532460" sldId="279"/>
        </pc:sldMkLst>
        <pc:spChg chg="mod">
          <ac:chgData name="Lieke Vahl (student)" userId="d1172847-6d71-4a73-a243-fd29e41194ba" providerId="ADAL" clId="{D206E77F-DAAE-4273-A067-F36F0A68F8B8}" dt="2023-11-21T09:38:24.622" v="333" actId="20577"/>
          <ac:spMkLst>
            <pc:docMk/>
            <pc:sldMk cId="76532460" sldId="279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5:03.282" v="638" actId="20577"/>
          <ac:spMkLst>
            <pc:docMk/>
            <pc:sldMk cId="76532460" sldId="279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5:27.560" v="644" actId="20577"/>
        <pc:sldMkLst>
          <pc:docMk/>
          <pc:sldMk cId="515911093" sldId="280"/>
        </pc:sldMkLst>
        <pc:spChg chg="mod">
          <ac:chgData name="Lieke Vahl (student)" userId="d1172847-6d71-4a73-a243-fd29e41194ba" providerId="ADAL" clId="{D206E77F-DAAE-4273-A067-F36F0A68F8B8}" dt="2023-11-21T09:38:39.328" v="353" actId="20577"/>
          <ac:spMkLst>
            <pc:docMk/>
            <pc:sldMk cId="515911093" sldId="280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5:27.560" v="644" actId="20577"/>
          <ac:spMkLst>
            <pc:docMk/>
            <pc:sldMk cId="515911093" sldId="280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6:03.045" v="648" actId="20577"/>
        <pc:sldMkLst>
          <pc:docMk/>
          <pc:sldMk cId="542952678" sldId="281"/>
        </pc:sldMkLst>
        <pc:spChg chg="mod">
          <ac:chgData name="Lieke Vahl (student)" userId="d1172847-6d71-4a73-a243-fd29e41194ba" providerId="ADAL" clId="{D206E77F-DAAE-4273-A067-F36F0A68F8B8}" dt="2023-11-21T09:38:58.366" v="379" actId="20577"/>
          <ac:spMkLst>
            <pc:docMk/>
            <pc:sldMk cId="542952678" sldId="281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6:03.045" v="648" actId="20577"/>
          <ac:spMkLst>
            <pc:docMk/>
            <pc:sldMk cId="542952678" sldId="281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7:05.394" v="654" actId="20577"/>
        <pc:sldMkLst>
          <pc:docMk/>
          <pc:sldMk cId="3302807788" sldId="282"/>
        </pc:sldMkLst>
        <pc:spChg chg="mod">
          <ac:chgData name="Lieke Vahl (student)" userId="d1172847-6d71-4a73-a243-fd29e41194ba" providerId="ADAL" clId="{D206E77F-DAAE-4273-A067-F36F0A68F8B8}" dt="2023-11-21T09:39:16.819" v="403" actId="20577"/>
          <ac:spMkLst>
            <pc:docMk/>
            <pc:sldMk cId="3302807788" sldId="282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7:05.394" v="654" actId="20577"/>
          <ac:spMkLst>
            <pc:docMk/>
            <pc:sldMk cId="3302807788" sldId="282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10:57:41.570" v="660" actId="20577"/>
        <pc:sldMkLst>
          <pc:docMk/>
          <pc:sldMk cId="3316098614" sldId="283"/>
        </pc:sldMkLst>
        <pc:spChg chg="mod">
          <ac:chgData name="Lieke Vahl (student)" userId="d1172847-6d71-4a73-a243-fd29e41194ba" providerId="ADAL" clId="{D206E77F-DAAE-4273-A067-F36F0A68F8B8}" dt="2023-11-21T09:39:24.241" v="414" actId="5793"/>
          <ac:spMkLst>
            <pc:docMk/>
            <pc:sldMk cId="3316098614" sldId="283"/>
            <ac:spMk id="2" creationId="{EE800270-4BB5-ECAE-8424-FEBD2C1F2270}"/>
          </ac:spMkLst>
        </pc:spChg>
        <pc:spChg chg="mod">
          <ac:chgData name="Lieke Vahl (student)" userId="d1172847-6d71-4a73-a243-fd29e41194ba" providerId="ADAL" clId="{D206E77F-DAAE-4273-A067-F36F0A68F8B8}" dt="2023-11-21T10:57:41.570" v="660" actId="20577"/>
          <ac:spMkLst>
            <pc:docMk/>
            <pc:sldMk cId="3316098614" sldId="283"/>
            <ac:spMk id="4" creationId="{B38408DC-4F49-548B-5680-38FBA0479A1A}"/>
          </ac:spMkLst>
        </pc:spChg>
      </pc:sldChg>
      <pc:sldChg chg="modSp mod">
        <pc:chgData name="Lieke Vahl (student)" userId="d1172847-6d71-4a73-a243-fd29e41194ba" providerId="ADAL" clId="{D206E77F-DAAE-4273-A067-F36F0A68F8B8}" dt="2023-11-21T09:39:33.045" v="424" actId="5793"/>
        <pc:sldMkLst>
          <pc:docMk/>
          <pc:sldMk cId="1467971416" sldId="284"/>
        </pc:sldMkLst>
        <pc:spChg chg="mod">
          <ac:chgData name="Lieke Vahl (student)" userId="d1172847-6d71-4a73-a243-fd29e41194ba" providerId="ADAL" clId="{D206E77F-DAAE-4273-A067-F36F0A68F8B8}" dt="2023-11-21T09:39:33.045" v="424" actId="5793"/>
          <ac:spMkLst>
            <pc:docMk/>
            <pc:sldMk cId="1467971416" sldId="284"/>
            <ac:spMk id="2" creationId="{EE800270-4BB5-ECAE-8424-FEBD2C1F2270}"/>
          </ac:spMkLst>
        </pc:spChg>
      </pc:sldChg>
      <pc:sldChg chg="modSp mod">
        <pc:chgData name="Lieke Vahl (student)" userId="d1172847-6d71-4a73-a243-fd29e41194ba" providerId="ADAL" clId="{D206E77F-DAAE-4273-A067-F36F0A68F8B8}" dt="2023-11-21T09:39:45.967" v="439" actId="5793"/>
        <pc:sldMkLst>
          <pc:docMk/>
          <pc:sldMk cId="3011292183" sldId="285"/>
        </pc:sldMkLst>
        <pc:spChg chg="mod">
          <ac:chgData name="Lieke Vahl (student)" userId="d1172847-6d71-4a73-a243-fd29e41194ba" providerId="ADAL" clId="{D206E77F-DAAE-4273-A067-F36F0A68F8B8}" dt="2023-11-21T09:39:45.967" v="439" actId="5793"/>
          <ac:spMkLst>
            <pc:docMk/>
            <pc:sldMk cId="3011292183" sldId="285"/>
            <ac:spMk id="2" creationId="{EE800270-4BB5-ECAE-8424-FEBD2C1F2270}"/>
          </ac:spMkLst>
        </pc:spChg>
      </pc:sldChg>
      <pc:sldChg chg="modSp mod">
        <pc:chgData name="Lieke Vahl (student)" userId="d1172847-6d71-4a73-a243-fd29e41194ba" providerId="ADAL" clId="{D206E77F-DAAE-4273-A067-F36F0A68F8B8}" dt="2023-11-21T09:39:57.617" v="454" actId="20577"/>
        <pc:sldMkLst>
          <pc:docMk/>
          <pc:sldMk cId="939294000" sldId="286"/>
        </pc:sldMkLst>
        <pc:spChg chg="mod">
          <ac:chgData name="Lieke Vahl (student)" userId="d1172847-6d71-4a73-a243-fd29e41194ba" providerId="ADAL" clId="{D206E77F-DAAE-4273-A067-F36F0A68F8B8}" dt="2023-11-21T09:39:57.617" v="454" actId="20577"/>
          <ac:spMkLst>
            <pc:docMk/>
            <pc:sldMk cId="939294000" sldId="286"/>
            <ac:spMk id="2" creationId="{EE800270-4BB5-ECAE-8424-FEBD2C1F2270}"/>
          </ac:spMkLst>
        </pc:spChg>
      </pc:sldChg>
      <pc:sldChg chg="modSp mod">
        <pc:chgData name="Lieke Vahl (student)" userId="d1172847-6d71-4a73-a243-fd29e41194ba" providerId="ADAL" clId="{D206E77F-DAAE-4273-A067-F36F0A68F8B8}" dt="2023-11-21T09:40:14.918" v="479" actId="20577"/>
        <pc:sldMkLst>
          <pc:docMk/>
          <pc:sldMk cId="1629090060" sldId="287"/>
        </pc:sldMkLst>
        <pc:spChg chg="mod">
          <ac:chgData name="Lieke Vahl (student)" userId="d1172847-6d71-4a73-a243-fd29e41194ba" providerId="ADAL" clId="{D206E77F-DAAE-4273-A067-F36F0A68F8B8}" dt="2023-11-21T09:40:14.918" v="479" actId="20577"/>
          <ac:spMkLst>
            <pc:docMk/>
            <pc:sldMk cId="1629090060" sldId="287"/>
            <ac:spMk id="2" creationId="{EE800270-4BB5-ECAE-8424-FEBD2C1F2270}"/>
          </ac:spMkLst>
        </pc:spChg>
      </pc:sldChg>
    </pc:docChg>
  </pc:docChgLst>
  <pc:docChgLst>
    <pc:chgData name="Lieke Vahl (student)" userId="S::31jc2024516@student.zone.college::d1172847-6d71-4a73-a243-fd29e41194ba" providerId="AD" clId="Web-{F3281C10-BB52-039F-4A72-136207AAB7E8}"/>
    <pc:docChg chg="modSld">
      <pc:chgData name="Lieke Vahl (student)" userId="S::31jc2024516@student.zone.college::d1172847-6d71-4a73-a243-fd29e41194ba" providerId="AD" clId="Web-{F3281C10-BB52-039F-4A72-136207AAB7E8}" dt="2023-12-12T10:39:02.615" v="16" actId="20577"/>
      <pc:docMkLst>
        <pc:docMk/>
      </pc:docMkLst>
      <pc:sldChg chg="modSp">
        <pc:chgData name="Lieke Vahl (student)" userId="S::31jc2024516@student.zone.college::d1172847-6d71-4a73-a243-fd29e41194ba" providerId="AD" clId="Web-{F3281C10-BB52-039F-4A72-136207AAB7E8}" dt="2023-12-12T10:39:02.615" v="16" actId="20577"/>
        <pc:sldMkLst>
          <pc:docMk/>
          <pc:sldMk cId="2885667502" sldId="256"/>
        </pc:sldMkLst>
        <pc:spChg chg="mod">
          <ac:chgData name="Lieke Vahl (student)" userId="S::31jc2024516@student.zone.college::d1172847-6d71-4a73-a243-fd29e41194ba" providerId="AD" clId="Web-{F3281C10-BB52-039F-4A72-136207AAB7E8}" dt="2023-12-12T10:39:02.615" v="16" actId="20577"/>
          <ac:spMkLst>
            <pc:docMk/>
            <pc:sldMk cId="2885667502" sldId="256"/>
            <ac:spMk id="3" creationId="{2DDA7B64-DF21-7E15-DF6A-87572F7378B0}"/>
          </ac:spMkLst>
        </pc:spChg>
      </pc:sldChg>
    </pc:docChg>
  </pc:docChgLst>
  <pc:docChgLst>
    <pc:chgData name="Lieke Vahl (student)" userId="S::31jc2024516@student.zone.college::d1172847-6d71-4a73-a243-fd29e41194ba" providerId="AD" clId="Web-{84883269-E186-D6A7-0971-AAE4A0848E36}"/>
    <pc:docChg chg="modSld">
      <pc:chgData name="Lieke Vahl (student)" userId="S::31jc2024516@student.zone.college::d1172847-6d71-4a73-a243-fd29e41194ba" providerId="AD" clId="Web-{84883269-E186-D6A7-0971-AAE4A0848E36}" dt="2024-01-30T08:12:23.188" v="55" actId="20577"/>
      <pc:docMkLst>
        <pc:docMk/>
      </pc:docMkLst>
      <pc:sldChg chg="modSp">
        <pc:chgData name="Lieke Vahl (student)" userId="S::31jc2024516@student.zone.college::d1172847-6d71-4a73-a243-fd29e41194ba" providerId="AD" clId="Web-{84883269-E186-D6A7-0971-AAE4A0848E36}" dt="2024-01-30T08:05:21.506" v="3" actId="20577"/>
        <pc:sldMkLst>
          <pc:docMk/>
          <pc:sldMk cId="1566046257" sldId="259"/>
        </pc:sldMkLst>
        <pc:spChg chg="mod">
          <ac:chgData name="Lieke Vahl (student)" userId="S::31jc2024516@student.zone.college::d1172847-6d71-4a73-a243-fd29e41194ba" providerId="AD" clId="Web-{84883269-E186-D6A7-0971-AAE4A0848E36}" dt="2024-01-30T08:05:21.506" v="3" actId="20577"/>
          <ac:spMkLst>
            <pc:docMk/>
            <pc:sldMk cId="1566046257" sldId="259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07:11.103" v="9" actId="20577"/>
        <pc:sldMkLst>
          <pc:docMk/>
          <pc:sldMk cId="3232238351" sldId="261"/>
        </pc:sldMkLst>
        <pc:spChg chg="mod">
          <ac:chgData name="Lieke Vahl (student)" userId="S::31jc2024516@student.zone.college::d1172847-6d71-4a73-a243-fd29e41194ba" providerId="AD" clId="Web-{84883269-E186-D6A7-0971-AAE4A0848E36}" dt="2024-01-30T08:07:11.103" v="9" actId="20577"/>
          <ac:spMkLst>
            <pc:docMk/>
            <pc:sldMk cId="3232238351" sldId="261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07:43.088" v="14" actId="20577"/>
        <pc:sldMkLst>
          <pc:docMk/>
          <pc:sldMk cId="3762274376" sldId="264"/>
        </pc:sldMkLst>
        <pc:spChg chg="mod">
          <ac:chgData name="Lieke Vahl (student)" userId="S::31jc2024516@student.zone.college::d1172847-6d71-4a73-a243-fd29e41194ba" providerId="AD" clId="Web-{84883269-E186-D6A7-0971-AAE4A0848E36}" dt="2024-01-30T08:07:43.088" v="14" actId="20577"/>
          <ac:spMkLst>
            <pc:docMk/>
            <pc:sldMk cId="3762274376" sldId="264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08:15.151" v="17" actId="20577"/>
        <pc:sldMkLst>
          <pc:docMk/>
          <pc:sldMk cId="1251694354" sldId="266"/>
        </pc:sldMkLst>
        <pc:spChg chg="mod">
          <ac:chgData name="Lieke Vahl (student)" userId="S::31jc2024516@student.zone.college::d1172847-6d71-4a73-a243-fd29e41194ba" providerId="AD" clId="Web-{84883269-E186-D6A7-0971-AAE4A0848E36}" dt="2024-01-30T08:08:15.151" v="17" actId="20577"/>
          <ac:spMkLst>
            <pc:docMk/>
            <pc:sldMk cId="1251694354" sldId="266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08:37.823" v="21" actId="20577"/>
        <pc:sldMkLst>
          <pc:docMk/>
          <pc:sldMk cId="1049026439" sldId="267"/>
        </pc:sldMkLst>
        <pc:spChg chg="mod">
          <ac:chgData name="Lieke Vahl (student)" userId="S::31jc2024516@student.zone.college::d1172847-6d71-4a73-a243-fd29e41194ba" providerId="AD" clId="Web-{84883269-E186-D6A7-0971-AAE4A0848E36}" dt="2024-01-30T08:08:37.823" v="21" actId="20577"/>
          <ac:spMkLst>
            <pc:docMk/>
            <pc:sldMk cId="1049026439" sldId="267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08:45.480" v="24" actId="20577"/>
        <pc:sldMkLst>
          <pc:docMk/>
          <pc:sldMk cId="2522481077" sldId="268"/>
        </pc:sldMkLst>
        <pc:spChg chg="mod">
          <ac:chgData name="Lieke Vahl (student)" userId="S::31jc2024516@student.zone.college::d1172847-6d71-4a73-a243-fd29e41194ba" providerId="AD" clId="Web-{84883269-E186-D6A7-0971-AAE4A0848E36}" dt="2024-01-30T08:08:45.480" v="24" actId="20577"/>
          <ac:spMkLst>
            <pc:docMk/>
            <pc:sldMk cId="2522481077" sldId="268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09:02.246" v="27" actId="20577"/>
        <pc:sldMkLst>
          <pc:docMk/>
          <pc:sldMk cId="1943978271" sldId="269"/>
        </pc:sldMkLst>
        <pc:spChg chg="mod">
          <ac:chgData name="Lieke Vahl (student)" userId="S::31jc2024516@student.zone.college::d1172847-6d71-4a73-a243-fd29e41194ba" providerId="AD" clId="Web-{84883269-E186-D6A7-0971-AAE4A0848E36}" dt="2024-01-30T08:09:02.246" v="27" actId="20577"/>
          <ac:spMkLst>
            <pc:docMk/>
            <pc:sldMk cId="1943978271" sldId="269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09:46.669" v="32" actId="20577"/>
        <pc:sldMkLst>
          <pc:docMk/>
          <pc:sldMk cId="3864114789" sldId="270"/>
        </pc:sldMkLst>
        <pc:spChg chg="mod">
          <ac:chgData name="Lieke Vahl (student)" userId="S::31jc2024516@student.zone.college::d1172847-6d71-4a73-a243-fd29e41194ba" providerId="AD" clId="Web-{84883269-E186-D6A7-0971-AAE4A0848E36}" dt="2024-01-30T08:09:46.669" v="32" actId="20577"/>
          <ac:spMkLst>
            <pc:docMk/>
            <pc:sldMk cId="3864114789" sldId="270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10:24.310" v="37" actId="20577"/>
        <pc:sldMkLst>
          <pc:docMk/>
          <pc:sldMk cId="3877305857" sldId="271"/>
        </pc:sldMkLst>
        <pc:spChg chg="mod">
          <ac:chgData name="Lieke Vahl (student)" userId="S::31jc2024516@student.zone.college::d1172847-6d71-4a73-a243-fd29e41194ba" providerId="AD" clId="Web-{84883269-E186-D6A7-0971-AAE4A0848E36}" dt="2024-01-30T08:10:24.310" v="37" actId="20577"/>
          <ac:spMkLst>
            <pc:docMk/>
            <pc:sldMk cId="3877305857" sldId="271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10:38.670" v="40" actId="20577"/>
        <pc:sldMkLst>
          <pc:docMk/>
          <pc:sldMk cId="1835831865" sldId="272"/>
        </pc:sldMkLst>
        <pc:spChg chg="mod">
          <ac:chgData name="Lieke Vahl (student)" userId="S::31jc2024516@student.zone.college::d1172847-6d71-4a73-a243-fd29e41194ba" providerId="AD" clId="Web-{84883269-E186-D6A7-0971-AAE4A0848E36}" dt="2024-01-30T08:10:38.670" v="40" actId="20577"/>
          <ac:spMkLst>
            <pc:docMk/>
            <pc:sldMk cId="1835831865" sldId="272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10:55.530" v="43" actId="20577"/>
        <pc:sldMkLst>
          <pc:docMk/>
          <pc:sldMk cId="938498862" sldId="274"/>
        </pc:sldMkLst>
        <pc:spChg chg="mod">
          <ac:chgData name="Lieke Vahl (student)" userId="S::31jc2024516@student.zone.college::d1172847-6d71-4a73-a243-fd29e41194ba" providerId="AD" clId="Web-{84883269-E186-D6A7-0971-AAE4A0848E36}" dt="2024-01-30T08:10:55.530" v="43" actId="20577"/>
          <ac:spMkLst>
            <pc:docMk/>
            <pc:sldMk cId="938498862" sldId="274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11:30.874" v="48" actId="20577"/>
        <pc:sldMkLst>
          <pc:docMk/>
          <pc:sldMk cId="803082217" sldId="275"/>
        </pc:sldMkLst>
        <pc:spChg chg="mod">
          <ac:chgData name="Lieke Vahl (student)" userId="S::31jc2024516@student.zone.college::d1172847-6d71-4a73-a243-fd29e41194ba" providerId="AD" clId="Web-{84883269-E186-D6A7-0971-AAE4A0848E36}" dt="2024-01-30T08:11:30.874" v="48" actId="20577"/>
          <ac:spMkLst>
            <pc:docMk/>
            <pc:sldMk cId="803082217" sldId="275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11:48.531" v="50" actId="20577"/>
        <pc:sldMkLst>
          <pc:docMk/>
          <pc:sldMk cId="3521663227" sldId="278"/>
        </pc:sldMkLst>
        <pc:spChg chg="mod">
          <ac:chgData name="Lieke Vahl (student)" userId="S::31jc2024516@student.zone.college::d1172847-6d71-4a73-a243-fd29e41194ba" providerId="AD" clId="Web-{84883269-E186-D6A7-0971-AAE4A0848E36}" dt="2024-01-30T08:11:48.531" v="50" actId="20577"/>
          <ac:spMkLst>
            <pc:docMk/>
            <pc:sldMk cId="3521663227" sldId="278"/>
            <ac:spMk id="4" creationId="{B38408DC-4F49-548B-5680-38FBA0479A1A}"/>
          </ac:spMkLst>
        </pc:spChg>
      </pc:sldChg>
      <pc:sldChg chg="modSp">
        <pc:chgData name="Lieke Vahl (student)" userId="S::31jc2024516@student.zone.college::d1172847-6d71-4a73-a243-fd29e41194ba" providerId="AD" clId="Web-{84883269-E186-D6A7-0971-AAE4A0848E36}" dt="2024-01-30T08:12:23.188" v="55" actId="20577"/>
        <pc:sldMkLst>
          <pc:docMk/>
          <pc:sldMk cId="542952678" sldId="281"/>
        </pc:sldMkLst>
        <pc:spChg chg="mod">
          <ac:chgData name="Lieke Vahl (student)" userId="S::31jc2024516@student.zone.college::d1172847-6d71-4a73-a243-fd29e41194ba" providerId="AD" clId="Web-{84883269-E186-D6A7-0971-AAE4A0848E36}" dt="2024-01-30T08:12:23.188" v="55" actId="20577"/>
          <ac:spMkLst>
            <pc:docMk/>
            <pc:sldMk cId="542952678" sldId="281"/>
            <ac:spMk id="4" creationId="{B38408DC-4F49-548B-5680-38FBA0479A1A}"/>
          </ac:spMkLst>
        </pc:spChg>
      </pc:sldChg>
    </pc:docChg>
  </pc:docChgLst>
  <pc:docChgLst>
    <pc:chgData name="Noam Ron (student)" userId="S::31jc2027109@student.zone.college::10f4f449-073e-4e66-8bdd-65beefab5997" providerId="AD" clId="Web-{E994B813-FC86-1BDA-91F9-875C1952EC5C}"/>
    <pc:docChg chg="modSld">
      <pc:chgData name="Noam Ron (student)" userId="S::31jc2027109@student.zone.college::10f4f449-073e-4e66-8bdd-65beefab5997" providerId="AD" clId="Web-{E994B813-FC86-1BDA-91F9-875C1952EC5C}" dt="2023-12-12T10:39:00.890" v="579" actId="1076"/>
      <pc:docMkLst>
        <pc:docMk/>
      </pc:docMkLst>
      <pc:sldChg chg="addSp modSp">
        <pc:chgData name="Noam Ron (student)" userId="S::31jc2027109@student.zone.college::10f4f449-073e-4e66-8bdd-65beefab5997" providerId="AD" clId="Web-{E994B813-FC86-1BDA-91F9-875C1952EC5C}" dt="2023-12-12T10:14:40.780" v="443" actId="1076"/>
        <pc:sldMkLst>
          <pc:docMk/>
          <pc:sldMk cId="1209282825" sldId="258"/>
        </pc:sldMkLst>
        <pc:picChg chg="add mod modCrop">
          <ac:chgData name="Noam Ron (student)" userId="S::31jc2027109@student.zone.college::10f4f449-073e-4e66-8bdd-65beefab5997" providerId="AD" clId="Web-{E994B813-FC86-1BDA-91F9-875C1952EC5C}" dt="2023-12-12T10:14:40.780" v="443" actId="1076"/>
          <ac:picMkLst>
            <pc:docMk/>
            <pc:sldMk cId="1209282825" sldId="258"/>
            <ac:picMk id="5" creationId="{53F83BE5-5057-D38E-F5C7-8D1468730BDE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15:12.031" v="446" actId="1076"/>
        <pc:sldMkLst>
          <pc:docMk/>
          <pc:sldMk cId="1566046257" sldId="259"/>
        </pc:sldMkLst>
        <pc:picChg chg="add mod">
          <ac:chgData name="Noam Ron (student)" userId="S::31jc2027109@student.zone.college::10f4f449-073e-4e66-8bdd-65beefab5997" providerId="AD" clId="Web-{E994B813-FC86-1BDA-91F9-875C1952EC5C}" dt="2023-12-12T10:15:12.031" v="446" actId="1076"/>
          <ac:picMkLst>
            <pc:docMk/>
            <pc:sldMk cId="1566046257" sldId="259"/>
            <ac:picMk id="5" creationId="{24778AAE-EEFA-19A5-7BCF-340F7071BF58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39:00.890" v="579" actId="1076"/>
        <pc:sldMkLst>
          <pc:docMk/>
          <pc:sldMk cId="3232238351" sldId="261"/>
        </pc:sldMkLst>
        <pc:picChg chg="add mod">
          <ac:chgData name="Noam Ron (student)" userId="S::31jc2027109@student.zone.college::10f4f449-073e-4e66-8bdd-65beefab5997" providerId="AD" clId="Web-{E994B813-FC86-1BDA-91F9-875C1952EC5C}" dt="2023-12-12T10:15:50.344" v="449" actId="1076"/>
          <ac:picMkLst>
            <pc:docMk/>
            <pc:sldMk cId="3232238351" sldId="261"/>
            <ac:picMk id="5" creationId="{D0158C14-8BDA-D576-227D-E0DFEF4BF44E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9:00.890" v="579" actId="1076"/>
          <ac:picMkLst>
            <pc:docMk/>
            <pc:sldMk cId="3232238351" sldId="261"/>
            <ac:picMk id="6" creationId="{BC6A1F77-6BA6-2AD3-FF6D-70CDE9F6D2DD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16:37.549" v="452" actId="1076"/>
        <pc:sldMkLst>
          <pc:docMk/>
          <pc:sldMk cId="301811328" sldId="262"/>
        </pc:sldMkLst>
        <pc:picChg chg="add mod">
          <ac:chgData name="Noam Ron (student)" userId="S::31jc2027109@student.zone.college::10f4f449-073e-4e66-8bdd-65beefab5997" providerId="AD" clId="Web-{E994B813-FC86-1BDA-91F9-875C1952EC5C}" dt="2023-12-12T10:16:37.549" v="452" actId="1076"/>
          <ac:picMkLst>
            <pc:docMk/>
            <pc:sldMk cId="301811328" sldId="262"/>
            <ac:picMk id="5" creationId="{50F8F3E4-A83A-FDA6-7E31-E6AF0F3FFEC2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17:23.347" v="455" actId="1076"/>
        <pc:sldMkLst>
          <pc:docMk/>
          <pc:sldMk cId="3762274376" sldId="264"/>
        </pc:sldMkLst>
        <pc:picChg chg="add mod">
          <ac:chgData name="Noam Ron (student)" userId="S::31jc2027109@student.zone.college::10f4f449-073e-4e66-8bdd-65beefab5997" providerId="AD" clId="Web-{E994B813-FC86-1BDA-91F9-875C1952EC5C}" dt="2023-12-12T10:17:23.347" v="455" actId="1076"/>
          <ac:picMkLst>
            <pc:docMk/>
            <pc:sldMk cId="3762274376" sldId="264"/>
            <ac:picMk id="5" creationId="{2B43CED4-01C0-5BEB-4EA0-C569E7749FC5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17:56.380" v="459" actId="1076"/>
        <pc:sldMkLst>
          <pc:docMk/>
          <pc:sldMk cId="2487549270" sldId="265"/>
        </pc:sldMkLst>
        <pc:picChg chg="add mod">
          <ac:chgData name="Noam Ron (student)" userId="S::31jc2027109@student.zone.college::10f4f449-073e-4e66-8bdd-65beefab5997" providerId="AD" clId="Web-{E994B813-FC86-1BDA-91F9-875C1952EC5C}" dt="2023-12-12T10:17:56.380" v="459" actId="1076"/>
          <ac:picMkLst>
            <pc:docMk/>
            <pc:sldMk cId="2487549270" sldId="265"/>
            <ac:picMk id="5" creationId="{7DB9018D-0561-DA95-4DEB-77CD3E4513C3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18:31.053" v="463" actId="1076"/>
        <pc:sldMkLst>
          <pc:docMk/>
          <pc:sldMk cId="1251694354" sldId="266"/>
        </pc:sldMkLst>
        <pc:picChg chg="add mod">
          <ac:chgData name="Noam Ron (student)" userId="S::31jc2027109@student.zone.college::10f4f449-073e-4e66-8bdd-65beefab5997" providerId="AD" clId="Web-{E994B813-FC86-1BDA-91F9-875C1952EC5C}" dt="2023-12-12T10:18:31.053" v="463" actId="1076"/>
          <ac:picMkLst>
            <pc:docMk/>
            <pc:sldMk cId="1251694354" sldId="266"/>
            <ac:picMk id="5" creationId="{1285FAD3-DCD3-1469-B445-673D89428CB0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19:17.773" v="468" actId="1076"/>
        <pc:sldMkLst>
          <pc:docMk/>
          <pc:sldMk cId="1049026439" sldId="267"/>
        </pc:sldMkLst>
        <pc:picChg chg="add mod">
          <ac:chgData name="Noam Ron (student)" userId="S::31jc2027109@student.zone.college::10f4f449-073e-4e66-8bdd-65beefab5997" providerId="AD" clId="Web-{E994B813-FC86-1BDA-91F9-875C1952EC5C}" dt="2023-12-12T10:19:17.773" v="468" actId="1076"/>
          <ac:picMkLst>
            <pc:docMk/>
            <pc:sldMk cId="1049026439" sldId="267"/>
            <ac:picMk id="5" creationId="{F8F24736-AACF-CE32-D2DB-A31238BEF4C8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19:54.102" v="471" actId="1076"/>
        <pc:sldMkLst>
          <pc:docMk/>
          <pc:sldMk cId="2522481077" sldId="268"/>
        </pc:sldMkLst>
        <pc:picChg chg="add mod">
          <ac:chgData name="Noam Ron (student)" userId="S::31jc2027109@student.zone.college::10f4f449-073e-4e66-8bdd-65beefab5997" providerId="AD" clId="Web-{E994B813-FC86-1BDA-91F9-875C1952EC5C}" dt="2023-12-12T10:19:54.102" v="471" actId="1076"/>
          <ac:picMkLst>
            <pc:docMk/>
            <pc:sldMk cId="2522481077" sldId="268"/>
            <ac:picMk id="5" creationId="{0AEEC4D8-1479-4D51-9643-7255CE13B3EC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0:29.932" v="474" actId="1076"/>
        <pc:sldMkLst>
          <pc:docMk/>
          <pc:sldMk cId="1943978271" sldId="269"/>
        </pc:sldMkLst>
        <pc:picChg chg="add mod">
          <ac:chgData name="Noam Ron (student)" userId="S::31jc2027109@student.zone.college::10f4f449-073e-4e66-8bdd-65beefab5997" providerId="AD" clId="Web-{E994B813-FC86-1BDA-91F9-875C1952EC5C}" dt="2023-12-12T10:20:29.932" v="474" actId="1076"/>
          <ac:picMkLst>
            <pc:docMk/>
            <pc:sldMk cId="1943978271" sldId="269"/>
            <ac:picMk id="5" creationId="{A06E5424-E4ED-9FC4-9585-A4B74CF58EF0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38:20.123" v="576" actId="20577"/>
        <pc:sldMkLst>
          <pc:docMk/>
          <pc:sldMk cId="3864114789" sldId="270"/>
        </pc:sldMkLst>
        <pc:spChg chg="mod">
          <ac:chgData name="Noam Ron (student)" userId="S::31jc2027109@student.zone.college::10f4f449-073e-4e66-8bdd-65beefab5997" providerId="AD" clId="Web-{E994B813-FC86-1BDA-91F9-875C1952EC5C}" dt="2023-12-12T10:38:20.123" v="576" actId="20577"/>
          <ac:spMkLst>
            <pc:docMk/>
            <pc:sldMk cId="3864114789" sldId="270"/>
            <ac:spMk id="4" creationId="{B38408DC-4F49-548B-5680-38FBA0479A1A}"/>
          </ac:spMkLst>
        </pc:spChg>
        <pc:picChg chg="add mod">
          <ac:chgData name="Noam Ron (student)" userId="S::31jc2027109@student.zone.college::10f4f449-073e-4e66-8bdd-65beefab5997" providerId="AD" clId="Web-{E994B813-FC86-1BDA-91F9-875C1952EC5C}" dt="2023-12-12T10:21:02.917" v="477" actId="1076"/>
          <ac:picMkLst>
            <pc:docMk/>
            <pc:sldMk cId="3864114789" sldId="270"/>
            <ac:picMk id="5" creationId="{F241CF17-BEE9-29EE-427F-08027A7B6D0A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1:28.543" v="480" actId="1076"/>
        <pc:sldMkLst>
          <pc:docMk/>
          <pc:sldMk cId="3877305857" sldId="271"/>
        </pc:sldMkLst>
        <pc:picChg chg="add mod">
          <ac:chgData name="Noam Ron (student)" userId="S::31jc2027109@student.zone.college::10f4f449-073e-4e66-8bdd-65beefab5997" providerId="AD" clId="Web-{E994B813-FC86-1BDA-91F9-875C1952EC5C}" dt="2023-12-12T10:21:28.543" v="480" actId="1076"/>
          <ac:picMkLst>
            <pc:docMk/>
            <pc:sldMk cId="3877305857" sldId="271"/>
            <ac:picMk id="5" creationId="{A09910AC-7343-9B76-F115-CCA68CA05A20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2:01.747" v="483" actId="1076"/>
        <pc:sldMkLst>
          <pc:docMk/>
          <pc:sldMk cId="1835831865" sldId="272"/>
        </pc:sldMkLst>
        <pc:picChg chg="add mod">
          <ac:chgData name="Noam Ron (student)" userId="S::31jc2027109@student.zone.college::10f4f449-073e-4e66-8bdd-65beefab5997" providerId="AD" clId="Web-{E994B813-FC86-1BDA-91F9-875C1952EC5C}" dt="2023-12-12T10:22:01.747" v="483" actId="1076"/>
          <ac:picMkLst>
            <pc:docMk/>
            <pc:sldMk cId="1835831865" sldId="272"/>
            <ac:picMk id="5" creationId="{D6E889B2-E6DF-BADD-E567-81DC17EA9B07}"/>
          </ac:picMkLst>
        </pc:picChg>
      </pc:sldChg>
      <pc:sldChg chg="addSp delSp modSp">
        <pc:chgData name="Noam Ron (student)" userId="S::31jc2027109@student.zone.college::10f4f449-073e-4e66-8bdd-65beefab5997" providerId="AD" clId="Web-{E994B813-FC86-1BDA-91F9-875C1952EC5C}" dt="2023-12-12T10:36:19.103" v="569" actId="1076"/>
        <pc:sldMkLst>
          <pc:docMk/>
          <pc:sldMk cId="391455427" sldId="273"/>
        </pc:sldMkLst>
        <pc:picChg chg="add del mod">
          <ac:chgData name="Noam Ron (student)" userId="S::31jc2027109@student.zone.college::10f4f449-073e-4e66-8bdd-65beefab5997" providerId="AD" clId="Web-{E994B813-FC86-1BDA-91F9-875C1952EC5C}" dt="2023-12-12T10:35:32.555" v="558"/>
          <ac:picMkLst>
            <pc:docMk/>
            <pc:sldMk cId="391455427" sldId="273"/>
            <ac:picMk id="5" creationId="{74699F68-B36C-5AAD-E9E1-8354B9270224}"/>
          </ac:picMkLst>
        </pc:picChg>
        <pc:picChg chg="add del mod">
          <ac:chgData name="Noam Ron (student)" userId="S::31jc2027109@student.zone.college::10f4f449-073e-4e66-8bdd-65beefab5997" providerId="AD" clId="Web-{E994B813-FC86-1BDA-91F9-875C1952EC5C}" dt="2023-12-12T10:35:51.258" v="564"/>
          <ac:picMkLst>
            <pc:docMk/>
            <pc:sldMk cId="391455427" sldId="273"/>
            <ac:picMk id="6" creationId="{44AE5D64-54EF-DC32-48EE-1C200D19B620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6:19.103" v="569" actId="1076"/>
          <ac:picMkLst>
            <pc:docMk/>
            <pc:sldMk cId="391455427" sldId="273"/>
            <ac:picMk id="7" creationId="{C34230CB-C988-CFE2-610E-04A4ABB83B44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3:20.547" v="489" actId="1076"/>
        <pc:sldMkLst>
          <pc:docMk/>
          <pc:sldMk cId="938498862" sldId="274"/>
        </pc:sldMkLst>
        <pc:picChg chg="add mod">
          <ac:chgData name="Noam Ron (student)" userId="S::31jc2027109@student.zone.college::10f4f449-073e-4e66-8bdd-65beefab5997" providerId="AD" clId="Web-{E994B813-FC86-1BDA-91F9-875C1952EC5C}" dt="2023-12-12T10:23:20.547" v="489" actId="1076"/>
          <ac:picMkLst>
            <pc:docMk/>
            <pc:sldMk cId="938498862" sldId="274"/>
            <ac:picMk id="5" creationId="{4155365F-AE7B-58FA-0531-9F7B52A62D25}"/>
          </ac:picMkLst>
        </pc:picChg>
      </pc:sldChg>
      <pc:sldChg chg="addSp delSp modSp">
        <pc:chgData name="Noam Ron (student)" userId="S::31jc2027109@student.zone.college::10f4f449-073e-4e66-8bdd-65beefab5997" providerId="AD" clId="Web-{E994B813-FC86-1BDA-91F9-875C1952EC5C}" dt="2023-12-12T10:34:53.522" v="557" actId="1076"/>
        <pc:sldMkLst>
          <pc:docMk/>
          <pc:sldMk cId="803082217" sldId="275"/>
        </pc:sldMkLst>
        <pc:picChg chg="add del mod">
          <ac:chgData name="Noam Ron (student)" userId="S::31jc2027109@student.zone.college::10f4f449-073e-4e66-8bdd-65beefab5997" providerId="AD" clId="Web-{E994B813-FC86-1BDA-91F9-875C1952EC5C}" dt="2023-12-12T10:34:48.788" v="554"/>
          <ac:picMkLst>
            <pc:docMk/>
            <pc:sldMk cId="803082217" sldId="275"/>
            <ac:picMk id="5" creationId="{A3C54F9A-FED2-3709-E529-5010AC614CF4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4:53.522" v="557" actId="1076"/>
          <ac:picMkLst>
            <pc:docMk/>
            <pc:sldMk cId="803082217" sldId="275"/>
            <ac:picMk id="6" creationId="{4BC5C426-1152-8A38-D104-A725958B41C7}"/>
          </ac:picMkLst>
        </pc:picChg>
      </pc:sldChg>
      <pc:sldChg chg="addSp delSp modSp">
        <pc:chgData name="Noam Ron (student)" userId="S::31jc2027109@student.zone.college::10f4f449-073e-4e66-8bdd-65beefab5997" providerId="AD" clId="Web-{E994B813-FC86-1BDA-91F9-875C1952EC5C}" dt="2023-12-12T10:34:11.115" v="553" actId="1076"/>
        <pc:sldMkLst>
          <pc:docMk/>
          <pc:sldMk cId="1505052525" sldId="276"/>
        </pc:sldMkLst>
        <pc:picChg chg="add del mod">
          <ac:chgData name="Noam Ron (student)" userId="S::31jc2027109@student.zone.college::10f4f449-073e-4e66-8bdd-65beefab5997" providerId="AD" clId="Web-{E994B813-FC86-1BDA-91F9-875C1952EC5C}" dt="2023-12-12T10:34:06.036" v="550"/>
          <ac:picMkLst>
            <pc:docMk/>
            <pc:sldMk cId="1505052525" sldId="276"/>
            <ac:picMk id="5" creationId="{0B8285C6-3944-8433-3EA0-E44DED2B47A7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4:11.115" v="553" actId="1076"/>
          <ac:picMkLst>
            <pc:docMk/>
            <pc:sldMk cId="1505052525" sldId="276"/>
            <ac:picMk id="6" creationId="{91D53F18-4DF6-F966-A77B-DC3002EC3377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4:45.956" v="498" actId="1076"/>
        <pc:sldMkLst>
          <pc:docMk/>
          <pc:sldMk cId="4092321415" sldId="277"/>
        </pc:sldMkLst>
        <pc:picChg chg="add mod">
          <ac:chgData name="Noam Ron (student)" userId="S::31jc2027109@student.zone.college::10f4f449-073e-4e66-8bdd-65beefab5997" providerId="AD" clId="Web-{E994B813-FC86-1BDA-91F9-875C1952EC5C}" dt="2023-12-12T10:24:45.956" v="498" actId="1076"/>
          <ac:picMkLst>
            <pc:docMk/>
            <pc:sldMk cId="4092321415" sldId="277"/>
            <ac:picMk id="5" creationId="{6B030A9C-8CCD-F44D-563B-26A10510D795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5:16.722" v="501" actId="1076"/>
        <pc:sldMkLst>
          <pc:docMk/>
          <pc:sldMk cId="3521663227" sldId="278"/>
        </pc:sldMkLst>
        <pc:picChg chg="add mod">
          <ac:chgData name="Noam Ron (student)" userId="S::31jc2027109@student.zone.college::10f4f449-073e-4e66-8bdd-65beefab5997" providerId="AD" clId="Web-{E994B813-FC86-1BDA-91F9-875C1952EC5C}" dt="2023-12-12T10:25:16.722" v="501" actId="1076"/>
          <ac:picMkLst>
            <pc:docMk/>
            <pc:sldMk cId="3521663227" sldId="278"/>
            <ac:picMk id="5" creationId="{5E944C15-9D96-FC2A-66D3-065C2F22AB88}"/>
          </ac:picMkLst>
        </pc:picChg>
      </pc:sldChg>
      <pc:sldChg chg="addSp delSp modSp">
        <pc:chgData name="Noam Ron (student)" userId="S::31jc2027109@student.zone.college::10f4f449-073e-4e66-8bdd-65beefab5997" providerId="AD" clId="Web-{E994B813-FC86-1BDA-91F9-875C1952EC5C}" dt="2023-12-12T10:33:36.238" v="549"/>
        <pc:sldMkLst>
          <pc:docMk/>
          <pc:sldMk cId="76532460" sldId="279"/>
        </pc:sldMkLst>
        <pc:spChg chg="mod">
          <ac:chgData name="Noam Ron (student)" userId="S::31jc2027109@student.zone.college::10f4f449-073e-4e66-8bdd-65beefab5997" providerId="AD" clId="Web-{E994B813-FC86-1BDA-91F9-875C1952EC5C}" dt="2023-12-12T09:59:38.875" v="26" actId="20577"/>
          <ac:spMkLst>
            <pc:docMk/>
            <pc:sldMk cId="76532460" sldId="279"/>
            <ac:spMk id="4" creationId="{B38408DC-4F49-548B-5680-38FBA0479A1A}"/>
          </ac:spMkLst>
        </pc:spChg>
        <pc:picChg chg="add del mod">
          <ac:chgData name="Noam Ron (student)" userId="S::31jc2027109@student.zone.college::10f4f449-073e-4e66-8bdd-65beefab5997" providerId="AD" clId="Web-{E994B813-FC86-1BDA-91F9-875C1952EC5C}" dt="2023-12-12T10:33:35.598" v="548"/>
          <ac:picMkLst>
            <pc:docMk/>
            <pc:sldMk cId="76532460" sldId="279"/>
            <ac:picMk id="5" creationId="{6F81281A-5625-5448-B04A-01F974B18DED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3:36.238" v="549"/>
          <ac:picMkLst>
            <pc:docMk/>
            <pc:sldMk cId="76532460" sldId="279"/>
            <ac:picMk id="6" creationId="{855B0BAE-DC46-0F93-EAED-F1C9C9261C2B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33:09.175" v="547" actId="1076"/>
        <pc:sldMkLst>
          <pc:docMk/>
          <pc:sldMk cId="515911093" sldId="280"/>
        </pc:sldMkLst>
        <pc:spChg chg="mod">
          <ac:chgData name="Noam Ron (student)" userId="S::31jc2027109@student.zone.college::10f4f449-073e-4e66-8bdd-65beefab5997" providerId="AD" clId="Web-{E994B813-FC86-1BDA-91F9-875C1952EC5C}" dt="2023-12-12T10:26:01.177" v="506" actId="20577"/>
          <ac:spMkLst>
            <pc:docMk/>
            <pc:sldMk cId="515911093" sldId="280"/>
            <ac:spMk id="3" creationId="{2D103357-F62B-0FC6-1348-206DF2F58A4D}"/>
          </ac:spMkLst>
        </pc:spChg>
        <pc:spChg chg="mod">
          <ac:chgData name="Noam Ron (student)" userId="S::31jc2027109@student.zone.college::10f4f449-073e-4e66-8bdd-65beefab5997" providerId="AD" clId="Web-{E994B813-FC86-1BDA-91F9-875C1952EC5C}" dt="2023-12-12T10:03:36.524" v="99" actId="20577"/>
          <ac:spMkLst>
            <pc:docMk/>
            <pc:sldMk cId="515911093" sldId="280"/>
            <ac:spMk id="4" creationId="{B38408DC-4F49-548B-5680-38FBA0479A1A}"/>
          </ac:spMkLst>
        </pc:spChg>
        <pc:picChg chg="add mod">
          <ac:chgData name="Noam Ron (student)" userId="S::31jc2027109@student.zone.college::10f4f449-073e-4e66-8bdd-65beefab5997" providerId="AD" clId="Web-{E994B813-FC86-1BDA-91F9-875C1952EC5C}" dt="2023-12-12T10:26:07.724" v="509" actId="1076"/>
          <ac:picMkLst>
            <pc:docMk/>
            <pc:sldMk cId="515911093" sldId="280"/>
            <ac:picMk id="5" creationId="{85711833-029E-C619-5EB8-5C00EFB00E6B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3:09.175" v="547" actId="1076"/>
          <ac:picMkLst>
            <pc:docMk/>
            <pc:sldMk cId="515911093" sldId="280"/>
            <ac:picMk id="6" creationId="{33EA9CD5-F08D-91DE-502E-4DFF13F0DBE4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6:36.428" v="515" actId="1076"/>
        <pc:sldMkLst>
          <pc:docMk/>
          <pc:sldMk cId="542952678" sldId="281"/>
        </pc:sldMkLst>
        <pc:spChg chg="mod">
          <ac:chgData name="Noam Ron (student)" userId="S::31jc2027109@student.zone.college::10f4f449-073e-4e66-8bdd-65beefab5997" providerId="AD" clId="Web-{E994B813-FC86-1BDA-91F9-875C1952EC5C}" dt="2023-12-12T10:26:31.693" v="512" actId="20577"/>
          <ac:spMkLst>
            <pc:docMk/>
            <pc:sldMk cId="542952678" sldId="281"/>
            <ac:spMk id="3" creationId="{2D103357-F62B-0FC6-1348-206DF2F58A4D}"/>
          </ac:spMkLst>
        </pc:spChg>
        <pc:spChg chg="mod">
          <ac:chgData name="Noam Ron (student)" userId="S::31jc2027109@student.zone.college::10f4f449-073e-4e66-8bdd-65beefab5997" providerId="AD" clId="Web-{E994B813-FC86-1BDA-91F9-875C1952EC5C}" dt="2023-12-12T10:06:31.983" v="160" actId="20577"/>
          <ac:spMkLst>
            <pc:docMk/>
            <pc:sldMk cId="542952678" sldId="281"/>
            <ac:spMk id="4" creationId="{B38408DC-4F49-548B-5680-38FBA0479A1A}"/>
          </ac:spMkLst>
        </pc:spChg>
        <pc:picChg chg="add mod">
          <ac:chgData name="Noam Ron (student)" userId="S::31jc2027109@student.zone.college::10f4f449-073e-4e66-8bdd-65beefab5997" providerId="AD" clId="Web-{E994B813-FC86-1BDA-91F9-875C1952EC5C}" dt="2023-12-12T10:26:36.428" v="515" actId="1076"/>
          <ac:picMkLst>
            <pc:docMk/>
            <pc:sldMk cId="542952678" sldId="281"/>
            <ac:picMk id="5" creationId="{BFCD5482-59F4-69A2-BF64-8C8332575A06}"/>
          </ac:picMkLst>
        </pc:picChg>
      </pc:sldChg>
      <pc:sldChg chg="addSp delSp modSp">
        <pc:chgData name="Noam Ron (student)" userId="S::31jc2027109@student.zone.college::10f4f449-073e-4e66-8bdd-65beefab5997" providerId="AD" clId="Web-{E994B813-FC86-1BDA-91F9-875C1952EC5C}" dt="2023-12-12T10:32:30.424" v="545" actId="1076"/>
        <pc:sldMkLst>
          <pc:docMk/>
          <pc:sldMk cId="3302807788" sldId="282"/>
        </pc:sldMkLst>
        <pc:spChg chg="mod">
          <ac:chgData name="Noam Ron (student)" userId="S::31jc2027109@student.zone.college::10f4f449-073e-4e66-8bdd-65beefab5997" providerId="AD" clId="Web-{E994B813-FC86-1BDA-91F9-875C1952EC5C}" dt="2023-12-12T10:07:55.751" v="188" actId="20577"/>
          <ac:spMkLst>
            <pc:docMk/>
            <pc:sldMk cId="3302807788" sldId="282"/>
            <ac:spMk id="4" creationId="{B38408DC-4F49-548B-5680-38FBA0479A1A}"/>
          </ac:spMkLst>
        </pc:spChg>
        <pc:picChg chg="add del mod">
          <ac:chgData name="Noam Ron (student)" userId="S::31jc2027109@student.zone.college::10f4f449-073e-4e66-8bdd-65beefab5997" providerId="AD" clId="Web-{E994B813-FC86-1BDA-91F9-875C1952EC5C}" dt="2023-12-12T10:32:24.095" v="542"/>
          <ac:picMkLst>
            <pc:docMk/>
            <pc:sldMk cId="3302807788" sldId="282"/>
            <ac:picMk id="5" creationId="{FFF95BB6-14AA-606E-7427-DEB7EE5AF133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2:30.424" v="545" actId="1076"/>
          <ac:picMkLst>
            <pc:docMk/>
            <pc:sldMk cId="3302807788" sldId="282"/>
            <ac:picMk id="6" creationId="{B1D11A47-30E5-A3A0-FA47-91ACAA736DF1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31:56.048" v="541" actId="1076"/>
        <pc:sldMkLst>
          <pc:docMk/>
          <pc:sldMk cId="3316098614" sldId="283"/>
        </pc:sldMkLst>
        <pc:spChg chg="mod">
          <ac:chgData name="Noam Ron (student)" userId="S::31jc2027109@student.zone.college::10f4f449-073e-4e66-8bdd-65beefab5997" providerId="AD" clId="Web-{E994B813-FC86-1BDA-91F9-875C1952EC5C}" dt="2023-12-12T10:09:16.128" v="245" actId="20577"/>
          <ac:spMkLst>
            <pc:docMk/>
            <pc:sldMk cId="3316098614" sldId="283"/>
            <ac:spMk id="4" creationId="{B38408DC-4F49-548B-5680-38FBA0479A1A}"/>
          </ac:spMkLst>
        </pc:spChg>
        <pc:picChg chg="add mod">
          <ac:chgData name="Noam Ron (student)" userId="S::31jc2027109@student.zone.college::10f4f449-073e-4e66-8bdd-65beefab5997" providerId="AD" clId="Web-{E994B813-FC86-1BDA-91F9-875C1952EC5C}" dt="2023-12-12T10:27:22.961" v="521" actId="1076"/>
          <ac:picMkLst>
            <pc:docMk/>
            <pc:sldMk cId="3316098614" sldId="283"/>
            <ac:picMk id="5" creationId="{AE2196B6-AE8B-F0A7-E3FC-3D67B386F43F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1:56.048" v="541" actId="1076"/>
          <ac:picMkLst>
            <pc:docMk/>
            <pc:sldMk cId="3316098614" sldId="283"/>
            <ac:picMk id="6" creationId="{861C0517-9D3B-E487-ED4C-1A102FC3C5F0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31:07.062" v="539" actId="1076"/>
        <pc:sldMkLst>
          <pc:docMk/>
          <pc:sldMk cId="1467971416" sldId="284"/>
        </pc:sldMkLst>
        <pc:spChg chg="mod">
          <ac:chgData name="Noam Ron (student)" userId="S::31jc2027109@student.zone.college::10f4f449-073e-4e66-8bdd-65beefab5997" providerId="AD" clId="Web-{E994B813-FC86-1BDA-91F9-875C1952EC5C}" dt="2023-12-12T10:10:32.678" v="317" actId="20577"/>
          <ac:spMkLst>
            <pc:docMk/>
            <pc:sldMk cId="1467971416" sldId="284"/>
            <ac:spMk id="4" creationId="{B38408DC-4F49-548B-5680-38FBA0479A1A}"/>
          </ac:spMkLst>
        </pc:spChg>
        <pc:picChg chg="add mod">
          <ac:chgData name="Noam Ron (student)" userId="S::31jc2027109@student.zone.college::10f4f449-073e-4e66-8bdd-65beefab5997" providerId="AD" clId="Web-{E994B813-FC86-1BDA-91F9-875C1952EC5C}" dt="2023-12-12T10:27:42.946" v="524" actId="1076"/>
          <ac:picMkLst>
            <pc:docMk/>
            <pc:sldMk cId="1467971416" sldId="284"/>
            <ac:picMk id="5" creationId="{3FE34A4B-E065-34CF-E792-DD82245AD038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1:07.062" v="539" actId="1076"/>
          <ac:picMkLst>
            <pc:docMk/>
            <pc:sldMk cId="1467971416" sldId="284"/>
            <ac:picMk id="6" creationId="{69803977-8D10-32B1-8469-3C76FFE91E79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30:37.389" v="535" actId="1076"/>
        <pc:sldMkLst>
          <pc:docMk/>
          <pc:sldMk cId="3011292183" sldId="285"/>
        </pc:sldMkLst>
        <pc:spChg chg="mod">
          <ac:chgData name="Noam Ron (student)" userId="S::31jc2027109@student.zone.college::10f4f449-073e-4e66-8bdd-65beefab5997" providerId="AD" clId="Web-{E994B813-FC86-1BDA-91F9-875C1952EC5C}" dt="2023-12-12T10:11:10.335" v="345" actId="20577"/>
          <ac:spMkLst>
            <pc:docMk/>
            <pc:sldMk cId="3011292183" sldId="285"/>
            <ac:spMk id="4" creationId="{B38408DC-4F49-548B-5680-38FBA0479A1A}"/>
          </ac:spMkLst>
        </pc:spChg>
        <pc:picChg chg="add mod">
          <ac:chgData name="Noam Ron (student)" userId="S::31jc2027109@student.zone.college::10f4f449-073e-4e66-8bdd-65beefab5997" providerId="AD" clId="Web-{E994B813-FC86-1BDA-91F9-875C1952EC5C}" dt="2023-12-12T10:28:06.103" v="527" actId="1076"/>
          <ac:picMkLst>
            <pc:docMk/>
            <pc:sldMk cId="3011292183" sldId="285"/>
            <ac:picMk id="5" creationId="{83A512C8-3FBC-BC58-B92A-5B7FF2662B54}"/>
          </ac:picMkLst>
        </pc:picChg>
        <pc:picChg chg="add mod">
          <ac:chgData name="Noam Ron (student)" userId="S::31jc2027109@student.zone.college::10f4f449-073e-4e66-8bdd-65beefab5997" providerId="AD" clId="Web-{E994B813-FC86-1BDA-91F9-875C1952EC5C}" dt="2023-12-12T10:30:37.389" v="535" actId="1076"/>
          <ac:picMkLst>
            <pc:docMk/>
            <pc:sldMk cId="3011292183" sldId="285"/>
            <ac:picMk id="6" creationId="{D94F178C-2361-4036-5BDF-4CF9928F9624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8:31.619" v="530" actId="1076"/>
        <pc:sldMkLst>
          <pc:docMk/>
          <pc:sldMk cId="939294000" sldId="286"/>
        </pc:sldMkLst>
        <pc:spChg chg="mod">
          <ac:chgData name="Noam Ron (student)" userId="S::31jc2027109@student.zone.college::10f4f449-073e-4e66-8bdd-65beefab5997" providerId="AD" clId="Web-{E994B813-FC86-1BDA-91F9-875C1952EC5C}" dt="2023-12-12T10:12:13.462" v="393" actId="20577"/>
          <ac:spMkLst>
            <pc:docMk/>
            <pc:sldMk cId="939294000" sldId="286"/>
            <ac:spMk id="4" creationId="{B38408DC-4F49-548B-5680-38FBA0479A1A}"/>
          </ac:spMkLst>
        </pc:spChg>
        <pc:picChg chg="add mod">
          <ac:chgData name="Noam Ron (student)" userId="S::31jc2027109@student.zone.college::10f4f449-073e-4e66-8bdd-65beefab5997" providerId="AD" clId="Web-{E994B813-FC86-1BDA-91F9-875C1952EC5C}" dt="2023-12-12T10:28:31.619" v="530" actId="1076"/>
          <ac:picMkLst>
            <pc:docMk/>
            <pc:sldMk cId="939294000" sldId="286"/>
            <ac:picMk id="5" creationId="{757B801B-3EF3-97B2-ADEA-54EE99A5E64F}"/>
          </ac:picMkLst>
        </pc:picChg>
      </pc:sldChg>
      <pc:sldChg chg="addSp modSp">
        <pc:chgData name="Noam Ron (student)" userId="S::31jc2027109@student.zone.college::10f4f449-073e-4e66-8bdd-65beefab5997" providerId="AD" clId="Web-{E994B813-FC86-1BDA-91F9-875C1952EC5C}" dt="2023-12-12T10:28:57.604" v="533" actId="1076"/>
        <pc:sldMkLst>
          <pc:docMk/>
          <pc:sldMk cId="1629090060" sldId="287"/>
        </pc:sldMkLst>
        <pc:spChg chg="mod">
          <ac:chgData name="Noam Ron (student)" userId="S::31jc2027109@student.zone.college::10f4f449-073e-4e66-8bdd-65beefab5997" providerId="AD" clId="Web-{E994B813-FC86-1BDA-91F9-875C1952EC5C}" dt="2023-12-12T10:13:13.121" v="436" actId="20577"/>
          <ac:spMkLst>
            <pc:docMk/>
            <pc:sldMk cId="1629090060" sldId="287"/>
            <ac:spMk id="4" creationId="{B38408DC-4F49-548B-5680-38FBA0479A1A}"/>
          </ac:spMkLst>
        </pc:spChg>
        <pc:picChg chg="add mod">
          <ac:chgData name="Noam Ron (student)" userId="S::31jc2027109@student.zone.college::10f4f449-073e-4e66-8bdd-65beefab5997" providerId="AD" clId="Web-{E994B813-FC86-1BDA-91F9-875C1952EC5C}" dt="2023-12-12T10:28:57.604" v="533" actId="1076"/>
          <ac:picMkLst>
            <pc:docMk/>
            <pc:sldMk cId="1629090060" sldId="287"/>
            <ac:picMk id="5" creationId="{06B7320C-3FF2-0A8D-B6A9-62975F1DAAF2}"/>
          </ac:picMkLst>
        </pc:picChg>
      </pc:sldChg>
    </pc:docChg>
  </pc:docChgLst>
  <pc:docChgLst>
    <pc:chgData clId="Web-{C76BCE77-5A00-BDCE-A92F-5FB264E6B23E}"/>
    <pc:docChg chg="modSld">
      <pc:chgData name="" userId="" providerId="" clId="Web-{C76BCE77-5A00-BDCE-A92F-5FB264E6B23E}" dt="2023-12-12T10:33:04.315" v="0" actId="1076"/>
      <pc:docMkLst>
        <pc:docMk/>
      </pc:docMkLst>
      <pc:sldChg chg="modSp">
        <pc:chgData name="" userId="" providerId="" clId="Web-{C76BCE77-5A00-BDCE-A92F-5FB264E6B23E}" dt="2023-12-12T10:33:04.315" v="0" actId="1076"/>
        <pc:sldMkLst>
          <pc:docMk/>
          <pc:sldMk cId="3302807788" sldId="282"/>
        </pc:sldMkLst>
        <pc:picChg chg="mod">
          <ac:chgData name="" userId="" providerId="" clId="Web-{C76BCE77-5A00-BDCE-A92F-5FB264E6B23E}" dt="2023-12-12T10:33:04.315" v="0" actId="1076"/>
          <ac:picMkLst>
            <pc:docMk/>
            <pc:sldMk cId="3302807788" sldId="282"/>
            <ac:picMk id="6" creationId="{B1D11A47-30E5-A3A0-FA47-91ACAA736D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42FF2-CEE3-3BC6-CE5C-13AF377BD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5E7F74-62DE-C82E-54D6-ADFA17A35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429BB-2CE2-3D13-FA62-E9F8EC7F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58AE78-0294-94E9-6646-0AFFB7A9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FDCFE2-3CDD-6DD8-7D60-1E771A8F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6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65C45-F19E-4D2C-C43C-38B57E3D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3CDA61-F338-F79D-6399-DAE1FD4A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1D1AF8-72FC-FCD0-EA93-1A61CE95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3A8A4E-B340-73DE-1AA3-CB78699A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3A3743-54B3-9C5A-029D-EA3B67BC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88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A11E63-70F9-2E10-F431-02B85839E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68CD67-2337-26CC-973E-81AE2399A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9ABEFA-C85B-B0C3-EC8E-B91C0D9C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738857-AECF-4274-1116-52E744FB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46ADAB-825A-1AAA-D17B-782F8E55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44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9868D-8447-0670-E1EC-0CC33EF8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5C75B6-E406-BD86-5CBE-F1AEB85B2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8CF304-A0B0-839B-A235-D4750EE6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E4E399-B279-5FEE-1DC0-7332ED1E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5D7613-1231-81D1-4F8D-71C4E217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16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905DE-7C6C-17EF-EED4-32A78D5A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1E0C86-E3B3-3C58-E209-8B775C7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FF05DC-2526-24E9-CFB8-F0B84F93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E6D709-5A03-9B21-D5A4-BF941E20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8E649-7B6C-15E0-357F-1B211C86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11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64781-2575-FE4B-E356-A15FCB7A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1B5362-B8D6-B1DB-DE45-D47272089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FF6927-D2DD-5434-6C5A-BB594835F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98B718-014E-E70C-E732-7482786E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06B588-E270-D377-A2C1-1BBE9C2D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A518F9-9CCE-7F06-3DCF-4F745E50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20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1A219-C8A2-7B5F-9CC3-A99A2B32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98DE26-038C-C97F-AD3C-BD5A4D847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8F9E54-72EA-4FBD-1DF6-E3B9C5463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5FEFA0-3EFD-703B-B429-01D74E4B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CC75F8-9AA5-39DF-802D-C4F6D9E61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3AF0E62-9897-1D46-0E03-AD5FC087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FDC934-44D4-8524-7CE4-28D7E6BC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5D5412-E01C-54AB-9D60-DE3E6AA7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5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EC47C-6AA7-9690-8F87-F579F7EE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99EEC2-0274-D840-CC62-CC1D7190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06B60-790F-1306-9060-A3D9A23B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B74808-950F-5867-3BA0-B9CF9757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43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C1190D-7016-2BDD-C285-8688192C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05A963-E18F-E39D-B8AF-4624C02C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D250DF-7C40-EDBD-7DEC-53F0184C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6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A3035-6843-BE9B-66DD-36730303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79DFBA-B5DB-F43B-E231-80F0CA96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490D28-1E66-9740-9670-3C7CA3356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9B6602-B9C2-A4A3-93ED-E261277E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C19BAE-2907-A625-506D-9DCDC893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10DED4-573E-9F92-565F-2CA6CC3D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14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1D8B3-0F5E-C121-EF44-016BF15B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3813D88-8F61-9F31-8443-F1768F6A1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3F111E-8F70-F8BF-CD29-E771FDC91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EE95AE-1CB7-9E51-F08F-646EF36B4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946CBF-0F00-769F-A4C3-7CB2CFE6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0E0116-A43F-341E-F61E-F56C3584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9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9E1EFE-C25A-0FF4-78A6-56F18703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01C41A-0EFF-1FB5-1A7A-24B7DF871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D650D-F91B-C8DE-4BF6-C6057F078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3981-025E-49A1-9AD7-12F4160E714C}" type="datetimeFigureOut">
              <a:rPr lang="nl-NL" smtClean="0"/>
              <a:t>30-1-2024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307168-243E-B8EC-7815-6FC302067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5231A-520B-6408-4403-312099CF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AA6F-C377-4E01-85E7-D46CFD73F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74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FCDCB-1AD7-4829-4E79-436DCD38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58000"/>
            <a:chOff x="0" y="0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6D651-C9EB-8D56-E414-CD4FC0F1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963259-F92F-52AD-7660-7A29B588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35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C9BFA96-70B4-D909-88D6-CB2A04B77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12" y="1402672"/>
            <a:ext cx="3897017" cy="3156950"/>
          </a:xfrm>
        </p:spPr>
        <p:txBody>
          <a:bodyPr anchor="ctr">
            <a:normAutofit/>
          </a:bodyPr>
          <a:lstStyle/>
          <a:p>
            <a:pPr algn="l"/>
            <a:r>
              <a:rPr lang="nl-NL" sz="3600">
                <a:solidFill>
                  <a:srgbClr val="0E2841"/>
                </a:solidFill>
              </a:rPr>
              <a:t>Houden van vogels</a:t>
            </a:r>
            <a:br>
              <a:rPr lang="nl-NL" sz="3600">
                <a:solidFill>
                  <a:srgbClr val="0E2841"/>
                </a:solidFill>
              </a:rPr>
            </a:br>
            <a:r>
              <a:rPr lang="nl-NL" sz="3600">
                <a:solidFill>
                  <a:srgbClr val="0E2841"/>
                </a:solidFill>
              </a:rPr>
              <a:t>de zang vogels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DA7B64-DF21-7E15-DF6A-87572F737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504" y="4559622"/>
            <a:ext cx="3887625" cy="1336999"/>
          </a:xfrm>
        </p:spPr>
        <p:txBody>
          <a:bodyPr anchor="ctr">
            <a:normAutofit/>
          </a:bodyPr>
          <a:lstStyle/>
          <a:p>
            <a:pPr algn="l"/>
            <a:r>
              <a:rPr lang="nl-NL" sz="1400">
                <a:solidFill>
                  <a:srgbClr val="0E2841"/>
                </a:solidFill>
              </a:rPr>
              <a:t>Gemaakt door </a:t>
            </a:r>
            <a:r>
              <a:rPr lang="nl-NL" sz="1400" err="1">
                <a:solidFill>
                  <a:srgbClr val="0E2841"/>
                </a:solidFill>
              </a:rPr>
              <a:t>noam</a:t>
            </a:r>
            <a:r>
              <a:rPr lang="nl-NL" sz="1400">
                <a:solidFill>
                  <a:srgbClr val="0E2841"/>
                </a:solidFill>
              </a:rPr>
              <a:t>, </a:t>
            </a:r>
            <a:r>
              <a:rPr lang="nl-NL" sz="1400" err="1">
                <a:solidFill>
                  <a:srgbClr val="0E2841"/>
                </a:solidFill>
              </a:rPr>
              <a:t>sam</a:t>
            </a:r>
            <a:r>
              <a:rPr lang="nl-NL" sz="1400">
                <a:solidFill>
                  <a:srgbClr val="0E2841"/>
                </a:solidFill>
              </a:rPr>
              <a:t> en Lieke </a:t>
            </a:r>
          </a:p>
        </p:txBody>
      </p:sp>
      <p:pic>
        <p:nvPicPr>
          <p:cNvPr id="5" name="Picture 4" descr="Zwermen vogels tegen de zonsondergang">
            <a:extLst>
              <a:ext uri="{FF2B5EF4-FFF2-40B4-BE49-F238E27FC236}">
                <a16:creationId xmlns:a16="http://schemas.microsoft.com/office/drawing/2014/main" id="{5D953294-D153-3C63-3FDF-5DF702867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" r="26106"/>
          <a:stretch/>
        </p:blipFill>
        <p:spPr>
          <a:xfrm>
            <a:off x="5401877" y="10"/>
            <a:ext cx="6790123" cy="6857990"/>
          </a:xfrm>
          <a:custGeom>
            <a:avLst/>
            <a:gdLst/>
            <a:ahLst/>
            <a:cxnLst/>
            <a:rect l="l" t="t" r="r" b="b"/>
            <a:pathLst>
              <a:path w="6790123" h="6858000">
                <a:moveTo>
                  <a:pt x="1298179" y="0"/>
                </a:moveTo>
                <a:lnTo>
                  <a:pt x="6790123" y="0"/>
                </a:lnTo>
                <a:lnTo>
                  <a:pt x="6790123" y="6143175"/>
                </a:lnTo>
                <a:lnTo>
                  <a:pt x="6585523" y="6258068"/>
                </a:lnTo>
                <a:cubicBezTo>
                  <a:pt x="6214289" y="6459054"/>
                  <a:pt x="5798125" y="6648348"/>
                  <a:pt x="5393822" y="6801254"/>
                </a:cubicBezTo>
                <a:lnTo>
                  <a:pt x="5237146" y="6858000"/>
                </a:lnTo>
                <a:lnTo>
                  <a:pt x="2543033" y="6858000"/>
                </a:lnTo>
                <a:lnTo>
                  <a:pt x="2396881" y="6787333"/>
                </a:lnTo>
                <a:cubicBezTo>
                  <a:pt x="1994960" y="6581553"/>
                  <a:pt x="1624747" y="6313525"/>
                  <a:pt x="1294091" y="6039952"/>
                </a:cubicBezTo>
                <a:cubicBezTo>
                  <a:pt x="471248" y="5375161"/>
                  <a:pt x="-36431" y="3416846"/>
                  <a:pt x="2044" y="2387936"/>
                </a:cubicBezTo>
                <a:cubicBezTo>
                  <a:pt x="38114" y="1423335"/>
                  <a:pt x="751259" y="534756"/>
                  <a:pt x="1262557" y="34034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9B2E627-7795-E6E9-C343-EF0982757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48442">
            <a:off x="5401325" y="5100855"/>
            <a:ext cx="1822985" cy="1748404"/>
          </a:xfrm>
          <a:custGeom>
            <a:avLst/>
            <a:gdLst>
              <a:gd name="connsiteX0" fmla="*/ 761085 w 2228098"/>
              <a:gd name="connsiteY0" fmla="*/ 712 h 2136943"/>
              <a:gd name="connsiteX1" fmla="*/ 811406 w 2228098"/>
              <a:gd name="connsiteY1" fmla="*/ 86131 h 2136943"/>
              <a:gd name="connsiteX2" fmla="*/ 838501 w 2228098"/>
              <a:gd name="connsiteY2" fmla="*/ 246719 h 2136943"/>
              <a:gd name="connsiteX3" fmla="*/ 982020 w 2228098"/>
              <a:gd name="connsiteY3" fmla="*/ 598723 h 2136943"/>
              <a:gd name="connsiteX4" fmla="*/ 1234437 w 2228098"/>
              <a:gd name="connsiteY4" fmla="*/ 1077597 h 2136943"/>
              <a:gd name="connsiteX5" fmla="*/ 1311023 w 2228098"/>
              <a:gd name="connsiteY5" fmla="*/ 1392833 h 2136943"/>
              <a:gd name="connsiteX6" fmla="*/ 1352101 w 2228098"/>
              <a:gd name="connsiteY6" fmla="*/ 1483589 h 2136943"/>
              <a:gd name="connsiteX7" fmla="*/ 1349784 w 2228098"/>
              <a:gd name="connsiteY7" fmla="*/ 1235695 h 2136943"/>
              <a:gd name="connsiteX8" fmla="*/ 1432239 w 2228098"/>
              <a:gd name="connsiteY8" fmla="*/ 839291 h 2136943"/>
              <a:gd name="connsiteX9" fmla="*/ 1662985 w 2228098"/>
              <a:gd name="connsiteY9" fmla="*/ 434641 h 2136943"/>
              <a:gd name="connsiteX10" fmla="*/ 1887249 w 2228098"/>
              <a:gd name="connsiteY10" fmla="*/ 335378 h 2136943"/>
              <a:gd name="connsiteX11" fmla="*/ 1785241 w 2228098"/>
              <a:gd name="connsiteY11" fmla="*/ 510651 h 2136943"/>
              <a:gd name="connsiteX12" fmla="*/ 1704453 w 2228098"/>
              <a:gd name="connsiteY12" fmla="*/ 728483 h 2136943"/>
              <a:gd name="connsiteX13" fmla="*/ 1600259 w 2228098"/>
              <a:gd name="connsiteY13" fmla="*/ 1294391 h 2136943"/>
              <a:gd name="connsiteX14" fmla="*/ 1634625 w 2228098"/>
              <a:gd name="connsiteY14" fmla="*/ 1526145 h 2136943"/>
              <a:gd name="connsiteX15" fmla="*/ 1869598 w 2228098"/>
              <a:gd name="connsiteY15" fmla="*/ 1184297 h 2136943"/>
              <a:gd name="connsiteX16" fmla="*/ 2157285 w 2228098"/>
              <a:gd name="connsiteY16" fmla="*/ 995997 h 2136943"/>
              <a:gd name="connsiteX17" fmla="*/ 2224253 w 2228098"/>
              <a:gd name="connsiteY17" fmla="*/ 991575 h 2136943"/>
              <a:gd name="connsiteX18" fmla="*/ 2077162 w 2228098"/>
              <a:gd name="connsiteY18" fmla="*/ 1377669 h 2136943"/>
              <a:gd name="connsiteX19" fmla="*/ 1901933 w 2228098"/>
              <a:gd name="connsiteY19" fmla="*/ 1756876 h 2136943"/>
              <a:gd name="connsiteX20" fmla="*/ 1774616 w 2228098"/>
              <a:gd name="connsiteY20" fmla="*/ 1893313 h 2136943"/>
              <a:gd name="connsiteX21" fmla="*/ 1726544 w 2228098"/>
              <a:gd name="connsiteY21" fmla="*/ 1999576 h 2136943"/>
              <a:gd name="connsiteX22" fmla="*/ 1743758 w 2228098"/>
              <a:gd name="connsiteY22" fmla="*/ 2042966 h 2136943"/>
              <a:gd name="connsiteX23" fmla="*/ 1749253 w 2228098"/>
              <a:gd name="connsiteY23" fmla="*/ 2052204 h 2136943"/>
              <a:gd name="connsiteX24" fmla="*/ 1480071 w 2228098"/>
              <a:gd name="connsiteY24" fmla="*/ 2136943 h 2136943"/>
              <a:gd name="connsiteX25" fmla="*/ 1486284 w 2228098"/>
              <a:gd name="connsiteY25" fmla="*/ 2122491 h 2136943"/>
              <a:gd name="connsiteX26" fmla="*/ 1520968 w 2228098"/>
              <a:gd name="connsiteY26" fmla="*/ 2022979 h 2136943"/>
              <a:gd name="connsiteX27" fmla="*/ 1430546 w 2228098"/>
              <a:gd name="connsiteY27" fmla="*/ 2008019 h 2136943"/>
              <a:gd name="connsiteX28" fmla="*/ 959601 w 2228098"/>
              <a:gd name="connsiteY28" fmla="*/ 2076815 h 2136943"/>
              <a:gd name="connsiteX29" fmla="*/ 625607 w 2228098"/>
              <a:gd name="connsiteY29" fmla="*/ 2088358 h 2136943"/>
              <a:gd name="connsiteX30" fmla="*/ 397339 w 2228098"/>
              <a:gd name="connsiteY30" fmla="*/ 1995738 h 2136943"/>
              <a:gd name="connsiteX31" fmla="*/ 172722 w 2228098"/>
              <a:gd name="connsiteY31" fmla="*/ 1784265 h 2136943"/>
              <a:gd name="connsiteX32" fmla="*/ 44985 w 2228098"/>
              <a:gd name="connsiteY32" fmla="*/ 1275167 h 2136943"/>
              <a:gd name="connsiteX33" fmla="*/ 2406 w 2228098"/>
              <a:gd name="connsiteY33" fmla="*/ 1059910 h 2136943"/>
              <a:gd name="connsiteX34" fmla="*/ 106917 w 2228098"/>
              <a:gd name="connsiteY34" fmla="*/ 1193164 h 2136943"/>
              <a:gd name="connsiteX35" fmla="*/ 312071 w 2228098"/>
              <a:gd name="connsiteY35" fmla="*/ 1517757 h 2136943"/>
              <a:gd name="connsiteX36" fmla="*/ 610097 w 2228098"/>
              <a:gd name="connsiteY36" fmla="*/ 1768210 h 2136943"/>
              <a:gd name="connsiteX37" fmla="*/ 927370 w 2228098"/>
              <a:gd name="connsiteY37" fmla="*/ 1829711 h 2136943"/>
              <a:gd name="connsiteX38" fmla="*/ 1138105 w 2228098"/>
              <a:gd name="connsiteY38" fmla="*/ 1816644 h 2136943"/>
              <a:gd name="connsiteX39" fmla="*/ 838501 w 2228098"/>
              <a:gd name="connsiteY39" fmla="*/ 1709096 h 2136943"/>
              <a:gd name="connsiteX40" fmla="*/ 528836 w 2228098"/>
              <a:gd name="connsiteY40" fmla="*/ 1487006 h 2136943"/>
              <a:gd name="connsiteX41" fmla="*/ 284975 w 2228098"/>
              <a:gd name="connsiteY41" fmla="*/ 1080411 h 2136943"/>
              <a:gd name="connsiteX42" fmla="*/ 87563 w 2228098"/>
              <a:gd name="connsiteY42" fmla="*/ 595230 h 2136943"/>
              <a:gd name="connsiteX43" fmla="*/ 87563 w 2228098"/>
              <a:gd name="connsiteY43" fmla="*/ 547395 h 2136943"/>
              <a:gd name="connsiteX44" fmla="*/ 312071 w 2228098"/>
              <a:gd name="connsiteY44" fmla="*/ 731900 h 2136943"/>
              <a:gd name="connsiteX45" fmla="*/ 517224 w 2228098"/>
              <a:gd name="connsiteY45" fmla="*/ 930073 h 2136943"/>
              <a:gd name="connsiteX46" fmla="*/ 1029535 w 2228098"/>
              <a:gd name="connsiteY46" fmla="*/ 1478453 h 2136943"/>
              <a:gd name="connsiteX47" fmla="*/ 1037017 w 2228098"/>
              <a:gd name="connsiteY47" fmla="*/ 1408420 h 2136943"/>
              <a:gd name="connsiteX48" fmla="*/ 788181 w 2228098"/>
              <a:gd name="connsiteY48" fmla="*/ 994991 h 2136943"/>
              <a:gd name="connsiteX49" fmla="*/ 617865 w 2228098"/>
              <a:gd name="connsiteY49" fmla="*/ 513227 h 2136943"/>
              <a:gd name="connsiteX50" fmla="*/ 687540 w 2228098"/>
              <a:gd name="connsiteY50" fmla="*/ 130549 h 2136943"/>
              <a:gd name="connsiteX51" fmla="*/ 761085 w 2228098"/>
              <a:gd name="connsiteY51" fmla="*/ 712 h 213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228098" h="2136943">
                <a:moveTo>
                  <a:pt x="761085" y="712"/>
                </a:moveTo>
                <a:cubicBezTo>
                  <a:pt x="781729" y="-6691"/>
                  <a:pt x="798503" y="45130"/>
                  <a:pt x="811406" y="86131"/>
                </a:cubicBezTo>
                <a:cubicBezTo>
                  <a:pt x="824309" y="127133"/>
                  <a:pt x="810066" y="161288"/>
                  <a:pt x="838501" y="246719"/>
                </a:cubicBezTo>
                <a:cubicBezTo>
                  <a:pt x="866937" y="332151"/>
                  <a:pt x="916031" y="460243"/>
                  <a:pt x="982020" y="598723"/>
                </a:cubicBezTo>
                <a:cubicBezTo>
                  <a:pt x="1048009" y="737202"/>
                  <a:pt x="1179602" y="945245"/>
                  <a:pt x="1234437" y="1077597"/>
                </a:cubicBezTo>
                <a:cubicBezTo>
                  <a:pt x="1289270" y="1209949"/>
                  <a:pt x="1291412" y="1325168"/>
                  <a:pt x="1311023" y="1392833"/>
                </a:cubicBezTo>
                <a:cubicBezTo>
                  <a:pt x="1330634" y="1460499"/>
                  <a:pt x="1345641" y="1509779"/>
                  <a:pt x="1352101" y="1483589"/>
                </a:cubicBezTo>
                <a:cubicBezTo>
                  <a:pt x="1358561" y="1457399"/>
                  <a:pt x="1336428" y="1343078"/>
                  <a:pt x="1349784" y="1235695"/>
                </a:cubicBezTo>
                <a:cubicBezTo>
                  <a:pt x="1363140" y="1128313"/>
                  <a:pt x="1380038" y="972800"/>
                  <a:pt x="1432239" y="839291"/>
                </a:cubicBezTo>
                <a:cubicBezTo>
                  <a:pt x="1484439" y="705782"/>
                  <a:pt x="1587150" y="518627"/>
                  <a:pt x="1662985" y="434641"/>
                </a:cubicBezTo>
                <a:cubicBezTo>
                  <a:pt x="1738820" y="350655"/>
                  <a:pt x="1866873" y="322709"/>
                  <a:pt x="1887249" y="335378"/>
                </a:cubicBezTo>
                <a:cubicBezTo>
                  <a:pt x="1907625" y="348046"/>
                  <a:pt x="1815707" y="445133"/>
                  <a:pt x="1785241" y="510651"/>
                </a:cubicBezTo>
                <a:cubicBezTo>
                  <a:pt x="1754775" y="576168"/>
                  <a:pt x="1735283" y="597860"/>
                  <a:pt x="1704453" y="728483"/>
                </a:cubicBezTo>
                <a:cubicBezTo>
                  <a:pt x="1673622" y="859107"/>
                  <a:pt x="1611896" y="1161448"/>
                  <a:pt x="1600259" y="1294391"/>
                </a:cubicBezTo>
                <a:cubicBezTo>
                  <a:pt x="1588621" y="1427335"/>
                  <a:pt x="1616921" y="1530936"/>
                  <a:pt x="1634625" y="1526145"/>
                </a:cubicBezTo>
                <a:cubicBezTo>
                  <a:pt x="1652330" y="1521353"/>
                  <a:pt x="1782488" y="1272655"/>
                  <a:pt x="1869598" y="1184297"/>
                </a:cubicBezTo>
                <a:cubicBezTo>
                  <a:pt x="1956707" y="1095939"/>
                  <a:pt x="2098175" y="1028117"/>
                  <a:pt x="2157285" y="995997"/>
                </a:cubicBezTo>
                <a:cubicBezTo>
                  <a:pt x="2216394" y="963877"/>
                  <a:pt x="2237607" y="927962"/>
                  <a:pt x="2224253" y="991575"/>
                </a:cubicBezTo>
                <a:cubicBezTo>
                  <a:pt x="2210899" y="1055187"/>
                  <a:pt x="2130882" y="1250119"/>
                  <a:pt x="2077162" y="1377669"/>
                </a:cubicBezTo>
                <a:cubicBezTo>
                  <a:pt x="2023443" y="1505220"/>
                  <a:pt x="1952357" y="1670936"/>
                  <a:pt x="1901933" y="1756876"/>
                </a:cubicBezTo>
                <a:cubicBezTo>
                  <a:pt x="1851509" y="1842817"/>
                  <a:pt x="1803847" y="1852863"/>
                  <a:pt x="1774616" y="1893313"/>
                </a:cubicBezTo>
                <a:cubicBezTo>
                  <a:pt x="1745384" y="1933763"/>
                  <a:pt x="1716405" y="1948568"/>
                  <a:pt x="1726544" y="1999576"/>
                </a:cubicBezTo>
                <a:cubicBezTo>
                  <a:pt x="1729078" y="2012328"/>
                  <a:pt x="1735339" y="2027037"/>
                  <a:pt x="1743758" y="2042966"/>
                </a:cubicBezTo>
                <a:lnTo>
                  <a:pt x="1749253" y="2052204"/>
                </a:lnTo>
                <a:lnTo>
                  <a:pt x="1480071" y="2136943"/>
                </a:lnTo>
                <a:lnTo>
                  <a:pt x="1486284" y="2122491"/>
                </a:lnTo>
                <a:cubicBezTo>
                  <a:pt x="1504999" y="2080605"/>
                  <a:pt x="1521729" y="2042903"/>
                  <a:pt x="1520968" y="2022979"/>
                </a:cubicBezTo>
                <a:cubicBezTo>
                  <a:pt x="1519445" y="1983131"/>
                  <a:pt x="1524107" y="1999047"/>
                  <a:pt x="1430546" y="2008019"/>
                </a:cubicBezTo>
                <a:cubicBezTo>
                  <a:pt x="1336984" y="2016992"/>
                  <a:pt x="1093757" y="2063425"/>
                  <a:pt x="959601" y="2076815"/>
                </a:cubicBezTo>
                <a:cubicBezTo>
                  <a:pt x="825444" y="2090204"/>
                  <a:pt x="719317" y="2101870"/>
                  <a:pt x="625607" y="2088358"/>
                </a:cubicBezTo>
                <a:cubicBezTo>
                  <a:pt x="531896" y="2074845"/>
                  <a:pt x="472820" y="2046421"/>
                  <a:pt x="397339" y="1995738"/>
                </a:cubicBezTo>
                <a:cubicBezTo>
                  <a:pt x="321858" y="1945056"/>
                  <a:pt x="231447" y="1904360"/>
                  <a:pt x="172722" y="1784265"/>
                </a:cubicBezTo>
                <a:cubicBezTo>
                  <a:pt x="113996" y="1664170"/>
                  <a:pt x="73371" y="1395892"/>
                  <a:pt x="44985" y="1275167"/>
                </a:cubicBezTo>
                <a:cubicBezTo>
                  <a:pt x="16599" y="1154441"/>
                  <a:pt x="-7916" y="1073577"/>
                  <a:pt x="2406" y="1059910"/>
                </a:cubicBezTo>
                <a:cubicBezTo>
                  <a:pt x="12728" y="1046243"/>
                  <a:pt x="55307" y="1116856"/>
                  <a:pt x="106917" y="1193164"/>
                </a:cubicBezTo>
                <a:cubicBezTo>
                  <a:pt x="158528" y="1269472"/>
                  <a:pt x="228207" y="1421916"/>
                  <a:pt x="312071" y="1517757"/>
                </a:cubicBezTo>
                <a:cubicBezTo>
                  <a:pt x="395934" y="1613598"/>
                  <a:pt x="507547" y="1716218"/>
                  <a:pt x="610097" y="1768210"/>
                </a:cubicBezTo>
                <a:cubicBezTo>
                  <a:pt x="712646" y="1820202"/>
                  <a:pt x="839368" y="1821639"/>
                  <a:pt x="927370" y="1829711"/>
                </a:cubicBezTo>
                <a:cubicBezTo>
                  <a:pt x="1015370" y="1837784"/>
                  <a:pt x="1152916" y="1836747"/>
                  <a:pt x="1138105" y="1816644"/>
                </a:cubicBezTo>
                <a:cubicBezTo>
                  <a:pt x="1123294" y="1796541"/>
                  <a:pt x="940046" y="1764036"/>
                  <a:pt x="838501" y="1709096"/>
                </a:cubicBezTo>
                <a:cubicBezTo>
                  <a:pt x="736957" y="1654157"/>
                  <a:pt x="643656" y="1598113"/>
                  <a:pt x="528836" y="1487006"/>
                </a:cubicBezTo>
                <a:cubicBezTo>
                  <a:pt x="414017" y="1375900"/>
                  <a:pt x="358520" y="1229040"/>
                  <a:pt x="284975" y="1080411"/>
                </a:cubicBezTo>
                <a:cubicBezTo>
                  <a:pt x="211429" y="931781"/>
                  <a:pt x="120465" y="684065"/>
                  <a:pt x="87563" y="595230"/>
                </a:cubicBezTo>
                <a:cubicBezTo>
                  <a:pt x="54661" y="506394"/>
                  <a:pt x="50145" y="524617"/>
                  <a:pt x="87563" y="547395"/>
                </a:cubicBezTo>
                <a:cubicBezTo>
                  <a:pt x="124981" y="570173"/>
                  <a:pt x="240461" y="668121"/>
                  <a:pt x="312071" y="731900"/>
                </a:cubicBezTo>
                <a:cubicBezTo>
                  <a:pt x="383681" y="795680"/>
                  <a:pt x="397647" y="805647"/>
                  <a:pt x="517224" y="930073"/>
                </a:cubicBezTo>
                <a:cubicBezTo>
                  <a:pt x="636801" y="1054499"/>
                  <a:pt x="942902" y="1398728"/>
                  <a:pt x="1029535" y="1478453"/>
                </a:cubicBezTo>
                <a:cubicBezTo>
                  <a:pt x="1116167" y="1558178"/>
                  <a:pt x="1077243" y="1488997"/>
                  <a:pt x="1037017" y="1408420"/>
                </a:cubicBezTo>
                <a:cubicBezTo>
                  <a:pt x="996792" y="1327844"/>
                  <a:pt x="858040" y="1144190"/>
                  <a:pt x="788181" y="994991"/>
                </a:cubicBezTo>
                <a:cubicBezTo>
                  <a:pt x="718322" y="845792"/>
                  <a:pt x="634639" y="657301"/>
                  <a:pt x="617865" y="513227"/>
                </a:cubicBezTo>
                <a:cubicBezTo>
                  <a:pt x="601091" y="369153"/>
                  <a:pt x="663670" y="215968"/>
                  <a:pt x="687540" y="130549"/>
                </a:cubicBezTo>
                <a:cubicBezTo>
                  <a:pt x="711410" y="45130"/>
                  <a:pt x="740441" y="8115"/>
                  <a:pt x="761085" y="7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Sint </a:t>
            </a:r>
            <a:r>
              <a:rPr lang="nl-NL" err="1"/>
              <a:t>helenafazantje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de balts van het mannetje is de enige betrouwbare factor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 nee</a:t>
            </a:r>
            <a:endParaRPr lang="nl-NL" dirty="0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BICO DE LACRE - Beleza com ligações para a vida!">
            <a:extLst>
              <a:ext uri="{FF2B5EF4-FFF2-40B4-BE49-F238E27FC236}">
                <a16:creationId xmlns:a16="http://schemas.microsoft.com/office/drawing/2014/main" id="{F8F24736-AACF-CE32-D2DB-A31238BE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621" y="2119716"/>
            <a:ext cx="5019303" cy="26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2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Driekleur </a:t>
            </a:r>
            <a:r>
              <a:rPr lang="nl-NL" err="1"/>
              <a:t>papegaaiamadine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mannetjes zijn vaak kleurrijker hun staart is langer. Ook de zang is dieper van de man en van de vrouw is wat scheller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 ja</a:t>
            </a: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Onderlinge TT 2014 | Vogelvereniging Kweeklust Voorthuizen e.o.">
            <a:extLst>
              <a:ext uri="{FF2B5EF4-FFF2-40B4-BE49-F238E27FC236}">
                <a16:creationId xmlns:a16="http://schemas.microsoft.com/office/drawing/2014/main" id="{0AEEC4D8-1479-4D51-9643-7255CE13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99" y="1753493"/>
            <a:ext cx="5029200" cy="334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8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diamantvink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alleen het mannetje zingt om de pop het hof te maken.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 nee</a:t>
            </a:r>
            <a:endParaRPr lang="nl-NL" dirty="0" err="1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Diamantvink :: Prachtvinken">
            <a:extLst>
              <a:ext uri="{FF2B5EF4-FFF2-40B4-BE49-F238E27FC236}">
                <a16:creationId xmlns:a16="http://schemas.microsoft.com/office/drawing/2014/main" id="{A06E5424-E4ED-9FC4-9585-A4B74CF5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08" y="2060840"/>
            <a:ext cx="4900549" cy="20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7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Binsenastrilde</a:t>
            </a: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mannetjes hebben een groter masker en vrouwtjes donkerdere buikveren.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 nee</a:t>
            </a:r>
            <a:endParaRPr lang="nl-NL" dirty="0" err="1">
              <a:cs typeface="Calibri"/>
            </a:endParaRPr>
          </a:p>
          <a:p>
            <a:r>
              <a:rPr lang="nl-NL" dirty="0"/>
              <a:t>-ringplicht nee</a:t>
            </a:r>
            <a:endParaRPr lang="nl-NL">
              <a:cs typeface="Calibri"/>
            </a:endParaRPr>
          </a:p>
        </p:txBody>
      </p:sp>
      <p:pic>
        <p:nvPicPr>
          <p:cNvPr id="5" name="Picture 4" descr="De binsenastrilde • voliere-info.nl">
            <a:extLst>
              <a:ext uri="{FF2B5EF4-FFF2-40B4-BE49-F238E27FC236}">
                <a16:creationId xmlns:a16="http://schemas.microsoft.com/office/drawing/2014/main" id="{F241CF17-BEE9-29EE-427F-08027A7B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621" y="1783011"/>
            <a:ext cx="3920836" cy="27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14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Zebravink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mannetjes zijn kleurrijker dan de vrouwtjes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 nee</a:t>
            </a:r>
            <a:endParaRPr lang="nl-NL" dirty="0" err="1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Zebravinken - Rebas">
            <a:extLst>
              <a:ext uri="{FF2B5EF4-FFF2-40B4-BE49-F238E27FC236}">
                <a16:creationId xmlns:a16="http://schemas.microsoft.com/office/drawing/2014/main" id="{A09910AC-7343-9B76-F115-CCA68CA05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738" y="1974768"/>
            <a:ext cx="3871355" cy="28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0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Zilverbekje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de zang van het mannetje.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 nee</a:t>
            </a:r>
            <a:endParaRPr lang="nl-NL" dirty="0" err="1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Zilverbekje in een struik; African Silverbill in a bush Stock Photo - Alamy">
            <a:extLst>
              <a:ext uri="{FF2B5EF4-FFF2-40B4-BE49-F238E27FC236}">
                <a16:creationId xmlns:a16="http://schemas.microsoft.com/office/drawing/2014/main" id="{D6E889B2-E6DF-BADD-E567-81DC17EA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098" y="1855579"/>
            <a:ext cx="4164557" cy="27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Gould’s</a:t>
            </a:r>
            <a:r>
              <a:rPr lang="nl-NL"/>
              <a:t> </a:t>
            </a:r>
            <a:r>
              <a:rPr lang="nl-NL" err="1"/>
              <a:t>amadine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-Verschil geslacht, mannen hebben wanneer volgroeid veel </a:t>
            </a:r>
            <a:r>
              <a:rPr lang="nl-NL" err="1"/>
              <a:t>vellere</a:t>
            </a:r>
            <a:r>
              <a:rPr lang="nl-NL"/>
              <a:t> kleuren dan de vrouw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ja</a:t>
            </a:r>
            <a:endParaRPr lang="nl-NL">
              <a:cs typeface="Calibri"/>
            </a:endParaRPr>
          </a:p>
          <a:p>
            <a:r>
              <a:rPr lang="nl-NL"/>
              <a:t>-ringplicht ja</a:t>
            </a:r>
            <a:endParaRPr lang="nl-NL">
              <a:cs typeface="Calibri"/>
            </a:endParaRPr>
          </a:p>
        </p:txBody>
      </p:sp>
      <p:pic>
        <p:nvPicPr>
          <p:cNvPr id="7" name="Picture 6" descr="Gouldamadinen 003 Foto &amp; Bild | tiere, haustiere, vögel Bilder auf ...">
            <a:extLst>
              <a:ext uri="{FF2B5EF4-FFF2-40B4-BE49-F238E27FC236}">
                <a16:creationId xmlns:a16="http://schemas.microsoft.com/office/drawing/2014/main" id="{C34230CB-C988-CFE2-610E-04A4ABB83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318" y="1051769"/>
            <a:ext cx="3753535" cy="337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Rijstvogel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snavel van vrouwtje is smaller en spitser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 ja</a:t>
            </a:r>
            <a:endParaRPr lang="nl-NL" dirty="0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Rijstvogels - Dierenhofke">
            <a:extLst>
              <a:ext uri="{FF2B5EF4-FFF2-40B4-BE49-F238E27FC236}">
                <a16:creationId xmlns:a16="http://schemas.microsoft.com/office/drawing/2014/main" id="{4155365F-AE7B-58FA-0531-9F7B52A6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998" y="1073476"/>
            <a:ext cx="3206823" cy="24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9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Roodoorbuulbuul</a:t>
            </a: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rood op de wangen en de stuit is bij de vrouwtjes wat valer, doorgaans is mannetje groter. De vrouwtjes zingen niet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 nee</a:t>
            </a:r>
            <a:endParaRPr lang="nl-NL" dirty="0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6" name="Picture 5" descr="Roodoorbuulbuul | Pycnonotus jocosus - Vogelvereniging Vogelvreugd">
            <a:extLst>
              <a:ext uri="{FF2B5EF4-FFF2-40B4-BE49-F238E27FC236}">
                <a16:creationId xmlns:a16="http://schemas.microsoft.com/office/drawing/2014/main" id="{4BC5C426-1152-8A38-D104-A725958B4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75" y="2240845"/>
            <a:ext cx="5046005" cy="33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Merel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-Verschil geslacht, mannetjes zijn zwart met een gele snavel. Vrouwtjes zijn bruin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ja</a:t>
            </a:r>
            <a:endParaRPr lang="nl-NL">
              <a:cs typeface="Calibri"/>
            </a:endParaRPr>
          </a:p>
          <a:p>
            <a:r>
              <a:rPr lang="nl-NL"/>
              <a:t>-ringplicht ja</a:t>
            </a:r>
            <a:endParaRPr lang="nl-NL">
              <a:cs typeface="Calibri"/>
            </a:endParaRPr>
          </a:p>
        </p:txBody>
      </p:sp>
      <p:pic>
        <p:nvPicPr>
          <p:cNvPr id="6" name="Picture 5" descr="Merel">
            <a:extLst>
              <a:ext uri="{FF2B5EF4-FFF2-40B4-BE49-F238E27FC236}">
                <a16:creationId xmlns:a16="http://schemas.microsoft.com/office/drawing/2014/main" id="{91D53F18-4DF6-F966-A77B-DC3002EC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97" y="1506485"/>
            <a:ext cx="3842657" cy="25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5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1F3A6-EE1E-143F-7061-7660CF57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50" y="1137575"/>
            <a:ext cx="4341126" cy="1458669"/>
          </a:xfrm>
        </p:spPr>
        <p:txBody>
          <a:bodyPr anchor="t"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inhoudsopgave</a:t>
            </a:r>
          </a:p>
        </p:txBody>
      </p:sp>
      <p:pic>
        <p:nvPicPr>
          <p:cNvPr id="1026" name="Picture 2" descr="Zangvogels (onderorde) - Wikipedia">
            <a:extLst>
              <a:ext uri="{FF2B5EF4-FFF2-40B4-BE49-F238E27FC236}">
                <a16:creationId xmlns:a16="http://schemas.microsoft.com/office/drawing/2014/main" id="{FF703328-543F-B9B7-D3C7-94CB2E10F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4928" b="-2"/>
          <a:stretch/>
        </p:blipFill>
        <p:spPr bwMode="auto">
          <a:xfrm>
            <a:off x="1143874" y="2806805"/>
            <a:ext cx="3692013" cy="3646246"/>
          </a:xfrm>
          <a:custGeom>
            <a:avLst/>
            <a:gdLst/>
            <a:ahLst/>
            <a:cxnLst/>
            <a:rect l="l" t="t" r="r" b="b"/>
            <a:pathLst>
              <a:path w="3218405" h="3201618">
                <a:moveTo>
                  <a:pt x="1715613" y="179"/>
                </a:moveTo>
                <a:cubicBezTo>
                  <a:pt x="2046001" y="5610"/>
                  <a:pt x="2407060" y="134324"/>
                  <a:pt x="2613974" y="317429"/>
                </a:cubicBezTo>
                <a:cubicBezTo>
                  <a:pt x="2850447" y="526693"/>
                  <a:pt x="3182119" y="1117645"/>
                  <a:pt x="3214252" y="1505202"/>
                </a:cubicBezTo>
                <a:cubicBezTo>
                  <a:pt x="3246384" y="1892759"/>
                  <a:pt x="3090337" y="2362819"/>
                  <a:pt x="2806768" y="2642769"/>
                </a:cubicBezTo>
                <a:cubicBezTo>
                  <a:pt x="2523199" y="2922718"/>
                  <a:pt x="2164027" y="3283901"/>
                  <a:pt x="1512836" y="3184896"/>
                </a:cubicBezTo>
                <a:cubicBezTo>
                  <a:pt x="1302229" y="3158886"/>
                  <a:pt x="870371" y="3068585"/>
                  <a:pt x="620060" y="2872552"/>
                </a:cubicBezTo>
                <a:cubicBezTo>
                  <a:pt x="369749" y="2676519"/>
                  <a:pt x="138968" y="2337065"/>
                  <a:pt x="10973" y="2008698"/>
                </a:cubicBezTo>
                <a:cubicBezTo>
                  <a:pt x="-53131" y="1681971"/>
                  <a:pt x="173499" y="865214"/>
                  <a:pt x="434409" y="531365"/>
                </a:cubicBezTo>
                <a:cubicBezTo>
                  <a:pt x="695320" y="197515"/>
                  <a:pt x="1213174" y="41256"/>
                  <a:pt x="1576434" y="5600"/>
                </a:cubicBezTo>
                <a:cubicBezTo>
                  <a:pt x="1621842" y="1143"/>
                  <a:pt x="1668414" y="-597"/>
                  <a:pt x="1715613" y="17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3EFD685D-8B18-B0CE-0DEB-437ECA65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3464" y="4728752"/>
            <a:ext cx="1626446" cy="2158632"/>
            <a:chOff x="343464" y="4364738"/>
            <a:chExt cx="1900718" cy="2522649"/>
          </a:xfrm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DE2E7404-FA55-2FE3-0A7A-99DAF9DBC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69679">
              <a:off x="343464" y="4934419"/>
              <a:ext cx="1900718" cy="1952968"/>
            </a:xfrm>
            <a:custGeom>
              <a:avLst/>
              <a:gdLst>
                <a:gd name="connsiteX0" fmla="*/ 624238 w 1900718"/>
                <a:gd name="connsiteY0" fmla="*/ 3132 h 1952968"/>
                <a:gd name="connsiteX1" fmla="*/ 671929 w 1900718"/>
                <a:gd name="connsiteY1" fmla="*/ 115640 h 1952968"/>
                <a:gd name="connsiteX2" fmla="*/ 840528 w 1900718"/>
                <a:gd name="connsiteY2" fmla="*/ 481483 h 1952968"/>
                <a:gd name="connsiteX3" fmla="*/ 1027261 w 1900718"/>
                <a:gd name="connsiteY3" fmla="*/ 941428 h 1952968"/>
                <a:gd name="connsiteX4" fmla="*/ 1118452 w 1900718"/>
                <a:gd name="connsiteY4" fmla="*/ 1246450 h 1952968"/>
                <a:gd name="connsiteX5" fmla="*/ 1160153 w 1900718"/>
                <a:gd name="connsiteY5" fmla="*/ 1331176 h 1952968"/>
                <a:gd name="connsiteX6" fmla="*/ 1151517 w 1900718"/>
                <a:gd name="connsiteY6" fmla="*/ 1096618 h 1952968"/>
                <a:gd name="connsiteX7" fmla="*/ 1221856 w 1900718"/>
                <a:gd name="connsiteY7" fmla="*/ 718645 h 1952968"/>
                <a:gd name="connsiteX8" fmla="*/ 1423403 w 1900718"/>
                <a:gd name="connsiteY8" fmla="*/ 350123 h 1952968"/>
                <a:gd name="connsiteX9" fmla="*/ 1570923 w 1900718"/>
                <a:gd name="connsiteY9" fmla="*/ 225901 h 1952968"/>
                <a:gd name="connsiteX10" fmla="*/ 1547223 w 1900718"/>
                <a:gd name="connsiteY10" fmla="*/ 396603 h 1952968"/>
                <a:gd name="connsiteX11" fmla="*/ 1499894 w 1900718"/>
                <a:gd name="connsiteY11" fmla="*/ 640487 h 1952968"/>
                <a:gd name="connsiteX12" fmla="*/ 1436194 w 1900718"/>
                <a:gd name="connsiteY12" fmla="*/ 1140059 h 1952968"/>
                <a:gd name="connsiteX13" fmla="*/ 1417336 w 1900718"/>
                <a:gd name="connsiteY13" fmla="*/ 1425997 h 1952968"/>
                <a:gd name="connsiteX14" fmla="*/ 1598934 w 1900718"/>
                <a:gd name="connsiteY14" fmla="*/ 1062260 h 1952968"/>
                <a:gd name="connsiteX15" fmla="*/ 1840368 w 1900718"/>
                <a:gd name="connsiteY15" fmla="*/ 868064 h 1952968"/>
                <a:gd name="connsiteX16" fmla="*/ 1897496 w 1900718"/>
                <a:gd name="connsiteY16" fmla="*/ 863848 h 1952968"/>
                <a:gd name="connsiteX17" fmla="*/ 1772018 w 1900718"/>
                <a:gd name="connsiteY17" fmla="*/ 1231991 h 1952968"/>
                <a:gd name="connsiteX18" fmla="*/ 1674261 w 1900718"/>
                <a:gd name="connsiteY18" fmla="*/ 1552336 h 1952968"/>
                <a:gd name="connsiteX19" fmla="*/ 1553905 w 1900718"/>
                <a:gd name="connsiteY19" fmla="*/ 1696282 h 1952968"/>
                <a:gd name="connsiteX20" fmla="*/ 1522872 w 1900718"/>
                <a:gd name="connsiteY20" fmla="*/ 1732226 h 1952968"/>
                <a:gd name="connsiteX21" fmla="*/ 1201625 w 1900718"/>
                <a:gd name="connsiteY21" fmla="*/ 1952968 h 1952968"/>
                <a:gd name="connsiteX22" fmla="*/ 1194512 w 1900718"/>
                <a:gd name="connsiteY22" fmla="*/ 1909071 h 1952968"/>
                <a:gd name="connsiteX23" fmla="*/ 1135999 w 1900718"/>
                <a:gd name="connsiteY23" fmla="*/ 1875789 h 1952968"/>
                <a:gd name="connsiteX24" fmla="*/ 865710 w 1900718"/>
                <a:gd name="connsiteY24" fmla="*/ 1937336 h 1952968"/>
                <a:gd name="connsiteX25" fmla="*/ 533747 w 1900718"/>
                <a:gd name="connsiteY25" fmla="*/ 1909636 h 1952968"/>
                <a:gd name="connsiteX26" fmla="*/ 153254 w 1900718"/>
                <a:gd name="connsiteY26" fmla="*/ 1578047 h 1952968"/>
                <a:gd name="connsiteX27" fmla="*/ 38439 w 1900718"/>
                <a:gd name="connsiteY27" fmla="*/ 1134254 h 1952968"/>
                <a:gd name="connsiteX28" fmla="*/ 2116 w 1900718"/>
                <a:gd name="connsiteY28" fmla="*/ 929006 h 1952968"/>
                <a:gd name="connsiteX29" fmla="*/ 91271 w 1900718"/>
                <a:gd name="connsiteY29" fmla="*/ 1056065 h 1952968"/>
                <a:gd name="connsiteX30" fmla="*/ 266281 w 1900718"/>
                <a:gd name="connsiteY30" fmla="*/ 1365565 h 1952968"/>
                <a:gd name="connsiteX31" fmla="*/ 526284 w 1900718"/>
                <a:gd name="connsiteY31" fmla="*/ 1574257 h 1952968"/>
                <a:gd name="connsiteX32" fmla="*/ 762006 w 1900718"/>
                <a:gd name="connsiteY32" fmla="*/ 1648228 h 1952968"/>
                <a:gd name="connsiteX33" fmla="*/ 921768 w 1900718"/>
                <a:gd name="connsiteY33" fmla="*/ 1637582 h 1952968"/>
                <a:gd name="connsiteX34" fmla="*/ 706136 w 1900718"/>
                <a:gd name="connsiteY34" fmla="*/ 1526142 h 1952968"/>
                <a:gd name="connsiteX35" fmla="*/ 439068 w 1900718"/>
                <a:gd name="connsiteY35" fmla="*/ 1304508 h 1952968"/>
                <a:gd name="connsiteX36" fmla="*/ 243166 w 1900718"/>
                <a:gd name="connsiteY36" fmla="*/ 948553 h 1952968"/>
                <a:gd name="connsiteX37" fmla="*/ 74761 w 1900718"/>
                <a:gd name="connsiteY37" fmla="*/ 485931 h 1952968"/>
                <a:gd name="connsiteX38" fmla="*/ 74761 w 1900718"/>
                <a:gd name="connsiteY38" fmla="*/ 440320 h 1952968"/>
                <a:gd name="connsiteX39" fmla="*/ 266281 w 1900718"/>
                <a:gd name="connsiteY39" fmla="*/ 616247 h 1952968"/>
                <a:gd name="connsiteX40" fmla="*/ 441290 w 1900718"/>
                <a:gd name="connsiteY40" fmla="*/ 805206 h 1952968"/>
                <a:gd name="connsiteX41" fmla="*/ 878324 w 1900718"/>
                <a:gd name="connsiteY41" fmla="*/ 1328089 h 1952968"/>
                <a:gd name="connsiteX42" fmla="*/ 879899 w 1900718"/>
                <a:gd name="connsiteY42" fmla="*/ 1270667 h 1952968"/>
                <a:gd name="connsiteX43" fmla="*/ 672433 w 1900718"/>
                <a:gd name="connsiteY43" fmla="*/ 867106 h 1952968"/>
                <a:gd name="connsiteX44" fmla="*/ 527143 w 1900718"/>
                <a:gd name="connsiteY44" fmla="*/ 407741 h 1952968"/>
                <a:gd name="connsiteX45" fmla="*/ 616458 w 1900718"/>
                <a:gd name="connsiteY45" fmla="*/ 16011 h 1952968"/>
                <a:gd name="connsiteX46" fmla="*/ 624238 w 1900718"/>
                <a:gd name="connsiteY46" fmla="*/ 3132 h 195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0718" h="1952968">
                  <a:moveTo>
                    <a:pt x="624238" y="3132"/>
                  </a:moveTo>
                  <a:cubicBezTo>
                    <a:pt x="639765" y="-14883"/>
                    <a:pt x="639252" y="47758"/>
                    <a:pt x="671929" y="115640"/>
                  </a:cubicBezTo>
                  <a:cubicBezTo>
                    <a:pt x="709274" y="193218"/>
                    <a:pt x="781306" y="343852"/>
                    <a:pt x="840528" y="481483"/>
                  </a:cubicBezTo>
                  <a:cubicBezTo>
                    <a:pt x="899750" y="619114"/>
                    <a:pt x="980941" y="813933"/>
                    <a:pt x="1027261" y="941428"/>
                  </a:cubicBezTo>
                  <a:cubicBezTo>
                    <a:pt x="1073582" y="1068922"/>
                    <a:pt x="1096304" y="1181492"/>
                    <a:pt x="1118452" y="1246450"/>
                  </a:cubicBezTo>
                  <a:cubicBezTo>
                    <a:pt x="1140600" y="1311408"/>
                    <a:pt x="1154642" y="1356148"/>
                    <a:pt x="1160153" y="1331176"/>
                  </a:cubicBezTo>
                  <a:cubicBezTo>
                    <a:pt x="1165664" y="1306204"/>
                    <a:pt x="1141233" y="1198707"/>
                    <a:pt x="1151517" y="1096618"/>
                  </a:cubicBezTo>
                  <a:cubicBezTo>
                    <a:pt x="1161801" y="994529"/>
                    <a:pt x="1176542" y="843060"/>
                    <a:pt x="1221856" y="718645"/>
                  </a:cubicBezTo>
                  <a:cubicBezTo>
                    <a:pt x="1267171" y="594229"/>
                    <a:pt x="1365226" y="432247"/>
                    <a:pt x="1423403" y="350123"/>
                  </a:cubicBezTo>
                  <a:cubicBezTo>
                    <a:pt x="1481581" y="267999"/>
                    <a:pt x="1550286" y="218154"/>
                    <a:pt x="1570923" y="225901"/>
                  </a:cubicBezTo>
                  <a:cubicBezTo>
                    <a:pt x="1591559" y="233647"/>
                    <a:pt x="1559060" y="327505"/>
                    <a:pt x="1547223" y="396603"/>
                  </a:cubicBezTo>
                  <a:cubicBezTo>
                    <a:pt x="1535385" y="465700"/>
                    <a:pt x="1518399" y="516578"/>
                    <a:pt x="1499894" y="640487"/>
                  </a:cubicBezTo>
                  <a:cubicBezTo>
                    <a:pt x="1481390" y="764397"/>
                    <a:pt x="1449954" y="1009141"/>
                    <a:pt x="1436194" y="1140059"/>
                  </a:cubicBezTo>
                  <a:cubicBezTo>
                    <a:pt x="1422434" y="1270978"/>
                    <a:pt x="1390213" y="1438964"/>
                    <a:pt x="1417336" y="1425997"/>
                  </a:cubicBezTo>
                  <a:cubicBezTo>
                    <a:pt x="1444459" y="1413031"/>
                    <a:pt x="1528429" y="1155248"/>
                    <a:pt x="1598934" y="1062260"/>
                  </a:cubicBezTo>
                  <a:cubicBezTo>
                    <a:pt x="1669439" y="969271"/>
                    <a:pt x="1790607" y="901133"/>
                    <a:pt x="1840368" y="868064"/>
                  </a:cubicBezTo>
                  <a:cubicBezTo>
                    <a:pt x="1890128" y="834995"/>
                    <a:pt x="1908887" y="803193"/>
                    <a:pt x="1897496" y="863848"/>
                  </a:cubicBezTo>
                  <a:cubicBezTo>
                    <a:pt x="1886104" y="924502"/>
                    <a:pt x="1809224" y="1117243"/>
                    <a:pt x="1772018" y="1231991"/>
                  </a:cubicBezTo>
                  <a:cubicBezTo>
                    <a:pt x="1734812" y="1346739"/>
                    <a:pt x="1710613" y="1474954"/>
                    <a:pt x="1674261" y="1552336"/>
                  </a:cubicBezTo>
                  <a:cubicBezTo>
                    <a:pt x="1637909" y="1629717"/>
                    <a:pt x="1585922" y="1654599"/>
                    <a:pt x="1553905" y="1696282"/>
                  </a:cubicBezTo>
                  <a:lnTo>
                    <a:pt x="1522872" y="1732226"/>
                  </a:lnTo>
                  <a:lnTo>
                    <a:pt x="1201625" y="1952968"/>
                  </a:lnTo>
                  <a:lnTo>
                    <a:pt x="1194512" y="1909071"/>
                  </a:lnTo>
                  <a:cubicBezTo>
                    <a:pt x="1193213" y="1871076"/>
                    <a:pt x="1170706" y="1870818"/>
                    <a:pt x="1135999" y="1875789"/>
                  </a:cubicBezTo>
                  <a:cubicBezTo>
                    <a:pt x="1101292" y="1880759"/>
                    <a:pt x="966086" y="1931695"/>
                    <a:pt x="865710" y="1937336"/>
                  </a:cubicBezTo>
                  <a:cubicBezTo>
                    <a:pt x="765335" y="1942977"/>
                    <a:pt x="652490" y="1969517"/>
                    <a:pt x="533747" y="1909636"/>
                  </a:cubicBezTo>
                  <a:cubicBezTo>
                    <a:pt x="415004" y="1849754"/>
                    <a:pt x="235805" y="1707278"/>
                    <a:pt x="153254" y="1578047"/>
                  </a:cubicBezTo>
                  <a:cubicBezTo>
                    <a:pt x="70703" y="1448817"/>
                    <a:pt x="63628" y="1242428"/>
                    <a:pt x="38439" y="1134254"/>
                  </a:cubicBezTo>
                  <a:cubicBezTo>
                    <a:pt x="13249" y="1026080"/>
                    <a:pt x="-6689" y="942038"/>
                    <a:pt x="2116" y="929006"/>
                  </a:cubicBezTo>
                  <a:cubicBezTo>
                    <a:pt x="10922" y="915974"/>
                    <a:pt x="47244" y="983304"/>
                    <a:pt x="91271" y="1056065"/>
                  </a:cubicBezTo>
                  <a:cubicBezTo>
                    <a:pt x="135299" y="1128824"/>
                    <a:pt x="193778" y="1279200"/>
                    <a:pt x="266281" y="1365565"/>
                  </a:cubicBezTo>
                  <a:cubicBezTo>
                    <a:pt x="338783" y="1451931"/>
                    <a:pt x="443663" y="1527147"/>
                    <a:pt x="526284" y="1574257"/>
                  </a:cubicBezTo>
                  <a:cubicBezTo>
                    <a:pt x="608905" y="1621368"/>
                    <a:pt x="696092" y="1637673"/>
                    <a:pt x="762006" y="1648228"/>
                  </a:cubicBezTo>
                  <a:cubicBezTo>
                    <a:pt x="827920" y="1658781"/>
                    <a:pt x="933123" y="1649231"/>
                    <a:pt x="921768" y="1637582"/>
                  </a:cubicBezTo>
                  <a:cubicBezTo>
                    <a:pt x="910413" y="1625933"/>
                    <a:pt x="786586" y="1581654"/>
                    <a:pt x="706136" y="1526142"/>
                  </a:cubicBezTo>
                  <a:cubicBezTo>
                    <a:pt x="625686" y="1470630"/>
                    <a:pt x="516229" y="1400773"/>
                    <a:pt x="439068" y="1304508"/>
                  </a:cubicBezTo>
                  <a:cubicBezTo>
                    <a:pt x="361906" y="1208243"/>
                    <a:pt x="303884" y="1084983"/>
                    <a:pt x="243166" y="948553"/>
                  </a:cubicBezTo>
                  <a:cubicBezTo>
                    <a:pt x="182448" y="812124"/>
                    <a:pt x="102829" y="570636"/>
                    <a:pt x="74761" y="485931"/>
                  </a:cubicBezTo>
                  <a:cubicBezTo>
                    <a:pt x="46694" y="401225"/>
                    <a:pt x="42841" y="418601"/>
                    <a:pt x="74761" y="440320"/>
                  </a:cubicBezTo>
                  <a:cubicBezTo>
                    <a:pt x="106681" y="462040"/>
                    <a:pt x="205192" y="555433"/>
                    <a:pt x="266281" y="616247"/>
                  </a:cubicBezTo>
                  <a:cubicBezTo>
                    <a:pt x="327369" y="677061"/>
                    <a:pt x="339283" y="686565"/>
                    <a:pt x="441290" y="805206"/>
                  </a:cubicBezTo>
                  <a:cubicBezTo>
                    <a:pt x="543297" y="923846"/>
                    <a:pt x="831829" y="1281749"/>
                    <a:pt x="878324" y="1328089"/>
                  </a:cubicBezTo>
                  <a:cubicBezTo>
                    <a:pt x="924818" y="1374429"/>
                    <a:pt x="914214" y="1347497"/>
                    <a:pt x="879899" y="1270667"/>
                  </a:cubicBezTo>
                  <a:cubicBezTo>
                    <a:pt x="845584" y="1193837"/>
                    <a:pt x="731226" y="1010927"/>
                    <a:pt x="672433" y="867106"/>
                  </a:cubicBezTo>
                  <a:cubicBezTo>
                    <a:pt x="613641" y="723285"/>
                    <a:pt x="536472" y="549591"/>
                    <a:pt x="527143" y="407741"/>
                  </a:cubicBezTo>
                  <a:cubicBezTo>
                    <a:pt x="517814" y="265892"/>
                    <a:pt x="592327" y="64694"/>
                    <a:pt x="616458" y="16011"/>
                  </a:cubicBezTo>
                  <a:cubicBezTo>
                    <a:pt x="619474" y="9925"/>
                    <a:pt x="622020" y="5705"/>
                    <a:pt x="624238" y="313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5E69154E-2677-6700-4D8E-AF34BB1BB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69679">
              <a:off x="343464" y="4934419"/>
              <a:ext cx="1900718" cy="1952968"/>
            </a:xfrm>
            <a:custGeom>
              <a:avLst/>
              <a:gdLst>
                <a:gd name="connsiteX0" fmla="*/ 624238 w 1900718"/>
                <a:gd name="connsiteY0" fmla="*/ 3132 h 1952968"/>
                <a:gd name="connsiteX1" fmla="*/ 671929 w 1900718"/>
                <a:gd name="connsiteY1" fmla="*/ 115640 h 1952968"/>
                <a:gd name="connsiteX2" fmla="*/ 840528 w 1900718"/>
                <a:gd name="connsiteY2" fmla="*/ 481483 h 1952968"/>
                <a:gd name="connsiteX3" fmla="*/ 1027261 w 1900718"/>
                <a:gd name="connsiteY3" fmla="*/ 941428 h 1952968"/>
                <a:gd name="connsiteX4" fmla="*/ 1118452 w 1900718"/>
                <a:gd name="connsiteY4" fmla="*/ 1246450 h 1952968"/>
                <a:gd name="connsiteX5" fmla="*/ 1160153 w 1900718"/>
                <a:gd name="connsiteY5" fmla="*/ 1331176 h 1952968"/>
                <a:gd name="connsiteX6" fmla="*/ 1151517 w 1900718"/>
                <a:gd name="connsiteY6" fmla="*/ 1096618 h 1952968"/>
                <a:gd name="connsiteX7" fmla="*/ 1221856 w 1900718"/>
                <a:gd name="connsiteY7" fmla="*/ 718645 h 1952968"/>
                <a:gd name="connsiteX8" fmla="*/ 1423403 w 1900718"/>
                <a:gd name="connsiteY8" fmla="*/ 350123 h 1952968"/>
                <a:gd name="connsiteX9" fmla="*/ 1570923 w 1900718"/>
                <a:gd name="connsiteY9" fmla="*/ 225901 h 1952968"/>
                <a:gd name="connsiteX10" fmla="*/ 1547223 w 1900718"/>
                <a:gd name="connsiteY10" fmla="*/ 396603 h 1952968"/>
                <a:gd name="connsiteX11" fmla="*/ 1499894 w 1900718"/>
                <a:gd name="connsiteY11" fmla="*/ 640487 h 1952968"/>
                <a:gd name="connsiteX12" fmla="*/ 1436194 w 1900718"/>
                <a:gd name="connsiteY12" fmla="*/ 1140059 h 1952968"/>
                <a:gd name="connsiteX13" fmla="*/ 1417336 w 1900718"/>
                <a:gd name="connsiteY13" fmla="*/ 1425997 h 1952968"/>
                <a:gd name="connsiteX14" fmla="*/ 1598934 w 1900718"/>
                <a:gd name="connsiteY14" fmla="*/ 1062260 h 1952968"/>
                <a:gd name="connsiteX15" fmla="*/ 1840368 w 1900718"/>
                <a:gd name="connsiteY15" fmla="*/ 868064 h 1952968"/>
                <a:gd name="connsiteX16" fmla="*/ 1897496 w 1900718"/>
                <a:gd name="connsiteY16" fmla="*/ 863848 h 1952968"/>
                <a:gd name="connsiteX17" fmla="*/ 1772018 w 1900718"/>
                <a:gd name="connsiteY17" fmla="*/ 1231991 h 1952968"/>
                <a:gd name="connsiteX18" fmla="*/ 1674261 w 1900718"/>
                <a:gd name="connsiteY18" fmla="*/ 1552336 h 1952968"/>
                <a:gd name="connsiteX19" fmla="*/ 1553905 w 1900718"/>
                <a:gd name="connsiteY19" fmla="*/ 1696282 h 1952968"/>
                <a:gd name="connsiteX20" fmla="*/ 1522872 w 1900718"/>
                <a:gd name="connsiteY20" fmla="*/ 1732226 h 1952968"/>
                <a:gd name="connsiteX21" fmla="*/ 1201625 w 1900718"/>
                <a:gd name="connsiteY21" fmla="*/ 1952968 h 1952968"/>
                <a:gd name="connsiteX22" fmla="*/ 1194512 w 1900718"/>
                <a:gd name="connsiteY22" fmla="*/ 1909071 h 1952968"/>
                <a:gd name="connsiteX23" fmla="*/ 1135999 w 1900718"/>
                <a:gd name="connsiteY23" fmla="*/ 1875789 h 1952968"/>
                <a:gd name="connsiteX24" fmla="*/ 865710 w 1900718"/>
                <a:gd name="connsiteY24" fmla="*/ 1937336 h 1952968"/>
                <a:gd name="connsiteX25" fmla="*/ 533747 w 1900718"/>
                <a:gd name="connsiteY25" fmla="*/ 1909636 h 1952968"/>
                <a:gd name="connsiteX26" fmla="*/ 153254 w 1900718"/>
                <a:gd name="connsiteY26" fmla="*/ 1578047 h 1952968"/>
                <a:gd name="connsiteX27" fmla="*/ 38439 w 1900718"/>
                <a:gd name="connsiteY27" fmla="*/ 1134254 h 1952968"/>
                <a:gd name="connsiteX28" fmla="*/ 2116 w 1900718"/>
                <a:gd name="connsiteY28" fmla="*/ 929006 h 1952968"/>
                <a:gd name="connsiteX29" fmla="*/ 91271 w 1900718"/>
                <a:gd name="connsiteY29" fmla="*/ 1056065 h 1952968"/>
                <a:gd name="connsiteX30" fmla="*/ 266281 w 1900718"/>
                <a:gd name="connsiteY30" fmla="*/ 1365565 h 1952968"/>
                <a:gd name="connsiteX31" fmla="*/ 526284 w 1900718"/>
                <a:gd name="connsiteY31" fmla="*/ 1574257 h 1952968"/>
                <a:gd name="connsiteX32" fmla="*/ 762006 w 1900718"/>
                <a:gd name="connsiteY32" fmla="*/ 1648228 h 1952968"/>
                <a:gd name="connsiteX33" fmla="*/ 921768 w 1900718"/>
                <a:gd name="connsiteY33" fmla="*/ 1637582 h 1952968"/>
                <a:gd name="connsiteX34" fmla="*/ 706136 w 1900718"/>
                <a:gd name="connsiteY34" fmla="*/ 1526142 h 1952968"/>
                <a:gd name="connsiteX35" fmla="*/ 439068 w 1900718"/>
                <a:gd name="connsiteY35" fmla="*/ 1304508 h 1952968"/>
                <a:gd name="connsiteX36" fmla="*/ 243166 w 1900718"/>
                <a:gd name="connsiteY36" fmla="*/ 948553 h 1952968"/>
                <a:gd name="connsiteX37" fmla="*/ 74761 w 1900718"/>
                <a:gd name="connsiteY37" fmla="*/ 485931 h 1952968"/>
                <a:gd name="connsiteX38" fmla="*/ 74761 w 1900718"/>
                <a:gd name="connsiteY38" fmla="*/ 440320 h 1952968"/>
                <a:gd name="connsiteX39" fmla="*/ 266281 w 1900718"/>
                <a:gd name="connsiteY39" fmla="*/ 616247 h 1952968"/>
                <a:gd name="connsiteX40" fmla="*/ 441290 w 1900718"/>
                <a:gd name="connsiteY40" fmla="*/ 805206 h 1952968"/>
                <a:gd name="connsiteX41" fmla="*/ 878324 w 1900718"/>
                <a:gd name="connsiteY41" fmla="*/ 1328089 h 1952968"/>
                <a:gd name="connsiteX42" fmla="*/ 879899 w 1900718"/>
                <a:gd name="connsiteY42" fmla="*/ 1270667 h 1952968"/>
                <a:gd name="connsiteX43" fmla="*/ 672433 w 1900718"/>
                <a:gd name="connsiteY43" fmla="*/ 867106 h 1952968"/>
                <a:gd name="connsiteX44" fmla="*/ 527143 w 1900718"/>
                <a:gd name="connsiteY44" fmla="*/ 407741 h 1952968"/>
                <a:gd name="connsiteX45" fmla="*/ 616458 w 1900718"/>
                <a:gd name="connsiteY45" fmla="*/ 16011 h 1952968"/>
                <a:gd name="connsiteX46" fmla="*/ 624238 w 1900718"/>
                <a:gd name="connsiteY46" fmla="*/ 3132 h 195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00718" h="1952968">
                  <a:moveTo>
                    <a:pt x="624238" y="3132"/>
                  </a:moveTo>
                  <a:cubicBezTo>
                    <a:pt x="639765" y="-14883"/>
                    <a:pt x="639252" y="47758"/>
                    <a:pt x="671929" y="115640"/>
                  </a:cubicBezTo>
                  <a:cubicBezTo>
                    <a:pt x="709274" y="193218"/>
                    <a:pt x="781306" y="343852"/>
                    <a:pt x="840528" y="481483"/>
                  </a:cubicBezTo>
                  <a:cubicBezTo>
                    <a:pt x="899750" y="619114"/>
                    <a:pt x="980941" y="813933"/>
                    <a:pt x="1027261" y="941428"/>
                  </a:cubicBezTo>
                  <a:cubicBezTo>
                    <a:pt x="1073582" y="1068922"/>
                    <a:pt x="1096304" y="1181492"/>
                    <a:pt x="1118452" y="1246450"/>
                  </a:cubicBezTo>
                  <a:cubicBezTo>
                    <a:pt x="1140600" y="1311408"/>
                    <a:pt x="1154642" y="1356148"/>
                    <a:pt x="1160153" y="1331176"/>
                  </a:cubicBezTo>
                  <a:cubicBezTo>
                    <a:pt x="1165664" y="1306204"/>
                    <a:pt x="1141233" y="1198707"/>
                    <a:pt x="1151517" y="1096618"/>
                  </a:cubicBezTo>
                  <a:cubicBezTo>
                    <a:pt x="1161801" y="994529"/>
                    <a:pt x="1176542" y="843060"/>
                    <a:pt x="1221856" y="718645"/>
                  </a:cubicBezTo>
                  <a:cubicBezTo>
                    <a:pt x="1267171" y="594229"/>
                    <a:pt x="1365226" y="432247"/>
                    <a:pt x="1423403" y="350123"/>
                  </a:cubicBezTo>
                  <a:cubicBezTo>
                    <a:pt x="1481581" y="267999"/>
                    <a:pt x="1550286" y="218154"/>
                    <a:pt x="1570923" y="225901"/>
                  </a:cubicBezTo>
                  <a:cubicBezTo>
                    <a:pt x="1591559" y="233647"/>
                    <a:pt x="1559060" y="327505"/>
                    <a:pt x="1547223" y="396603"/>
                  </a:cubicBezTo>
                  <a:cubicBezTo>
                    <a:pt x="1535385" y="465700"/>
                    <a:pt x="1518399" y="516578"/>
                    <a:pt x="1499894" y="640487"/>
                  </a:cubicBezTo>
                  <a:cubicBezTo>
                    <a:pt x="1481390" y="764397"/>
                    <a:pt x="1449954" y="1009141"/>
                    <a:pt x="1436194" y="1140059"/>
                  </a:cubicBezTo>
                  <a:cubicBezTo>
                    <a:pt x="1422434" y="1270978"/>
                    <a:pt x="1390213" y="1438964"/>
                    <a:pt x="1417336" y="1425997"/>
                  </a:cubicBezTo>
                  <a:cubicBezTo>
                    <a:pt x="1444459" y="1413031"/>
                    <a:pt x="1528429" y="1155248"/>
                    <a:pt x="1598934" y="1062260"/>
                  </a:cubicBezTo>
                  <a:cubicBezTo>
                    <a:pt x="1669439" y="969271"/>
                    <a:pt x="1790607" y="901133"/>
                    <a:pt x="1840368" y="868064"/>
                  </a:cubicBezTo>
                  <a:cubicBezTo>
                    <a:pt x="1890128" y="834995"/>
                    <a:pt x="1908887" y="803193"/>
                    <a:pt x="1897496" y="863848"/>
                  </a:cubicBezTo>
                  <a:cubicBezTo>
                    <a:pt x="1886104" y="924502"/>
                    <a:pt x="1809224" y="1117243"/>
                    <a:pt x="1772018" y="1231991"/>
                  </a:cubicBezTo>
                  <a:cubicBezTo>
                    <a:pt x="1734812" y="1346739"/>
                    <a:pt x="1710613" y="1474954"/>
                    <a:pt x="1674261" y="1552336"/>
                  </a:cubicBezTo>
                  <a:cubicBezTo>
                    <a:pt x="1637909" y="1629717"/>
                    <a:pt x="1585922" y="1654599"/>
                    <a:pt x="1553905" y="1696282"/>
                  </a:cubicBezTo>
                  <a:lnTo>
                    <a:pt x="1522872" y="1732226"/>
                  </a:lnTo>
                  <a:lnTo>
                    <a:pt x="1201625" y="1952968"/>
                  </a:lnTo>
                  <a:lnTo>
                    <a:pt x="1194512" y="1909071"/>
                  </a:lnTo>
                  <a:cubicBezTo>
                    <a:pt x="1193213" y="1871076"/>
                    <a:pt x="1170706" y="1870818"/>
                    <a:pt x="1135999" y="1875789"/>
                  </a:cubicBezTo>
                  <a:cubicBezTo>
                    <a:pt x="1101292" y="1880759"/>
                    <a:pt x="966086" y="1931695"/>
                    <a:pt x="865710" y="1937336"/>
                  </a:cubicBezTo>
                  <a:cubicBezTo>
                    <a:pt x="765335" y="1942977"/>
                    <a:pt x="652490" y="1969517"/>
                    <a:pt x="533747" y="1909636"/>
                  </a:cubicBezTo>
                  <a:cubicBezTo>
                    <a:pt x="415004" y="1849754"/>
                    <a:pt x="235805" y="1707278"/>
                    <a:pt x="153254" y="1578047"/>
                  </a:cubicBezTo>
                  <a:cubicBezTo>
                    <a:pt x="70703" y="1448817"/>
                    <a:pt x="63628" y="1242428"/>
                    <a:pt x="38439" y="1134254"/>
                  </a:cubicBezTo>
                  <a:cubicBezTo>
                    <a:pt x="13249" y="1026080"/>
                    <a:pt x="-6689" y="942038"/>
                    <a:pt x="2116" y="929006"/>
                  </a:cubicBezTo>
                  <a:cubicBezTo>
                    <a:pt x="10922" y="915974"/>
                    <a:pt x="47244" y="983304"/>
                    <a:pt x="91271" y="1056065"/>
                  </a:cubicBezTo>
                  <a:cubicBezTo>
                    <a:pt x="135299" y="1128824"/>
                    <a:pt x="193778" y="1279200"/>
                    <a:pt x="266281" y="1365565"/>
                  </a:cubicBezTo>
                  <a:cubicBezTo>
                    <a:pt x="338783" y="1451931"/>
                    <a:pt x="443663" y="1527147"/>
                    <a:pt x="526284" y="1574257"/>
                  </a:cubicBezTo>
                  <a:cubicBezTo>
                    <a:pt x="608905" y="1621368"/>
                    <a:pt x="696092" y="1637673"/>
                    <a:pt x="762006" y="1648228"/>
                  </a:cubicBezTo>
                  <a:cubicBezTo>
                    <a:pt x="827920" y="1658781"/>
                    <a:pt x="933123" y="1649231"/>
                    <a:pt x="921768" y="1637582"/>
                  </a:cubicBezTo>
                  <a:cubicBezTo>
                    <a:pt x="910413" y="1625933"/>
                    <a:pt x="786586" y="1581654"/>
                    <a:pt x="706136" y="1526142"/>
                  </a:cubicBezTo>
                  <a:cubicBezTo>
                    <a:pt x="625686" y="1470630"/>
                    <a:pt x="516229" y="1400773"/>
                    <a:pt x="439068" y="1304508"/>
                  </a:cubicBezTo>
                  <a:cubicBezTo>
                    <a:pt x="361906" y="1208243"/>
                    <a:pt x="303884" y="1084983"/>
                    <a:pt x="243166" y="948553"/>
                  </a:cubicBezTo>
                  <a:cubicBezTo>
                    <a:pt x="182448" y="812124"/>
                    <a:pt x="102829" y="570636"/>
                    <a:pt x="74761" y="485931"/>
                  </a:cubicBezTo>
                  <a:cubicBezTo>
                    <a:pt x="46694" y="401225"/>
                    <a:pt x="42841" y="418601"/>
                    <a:pt x="74761" y="440320"/>
                  </a:cubicBezTo>
                  <a:cubicBezTo>
                    <a:pt x="106681" y="462040"/>
                    <a:pt x="205192" y="555433"/>
                    <a:pt x="266281" y="616247"/>
                  </a:cubicBezTo>
                  <a:cubicBezTo>
                    <a:pt x="327369" y="677061"/>
                    <a:pt x="339283" y="686565"/>
                    <a:pt x="441290" y="805206"/>
                  </a:cubicBezTo>
                  <a:cubicBezTo>
                    <a:pt x="543297" y="923846"/>
                    <a:pt x="831829" y="1281749"/>
                    <a:pt x="878324" y="1328089"/>
                  </a:cubicBezTo>
                  <a:cubicBezTo>
                    <a:pt x="924818" y="1374429"/>
                    <a:pt x="914214" y="1347497"/>
                    <a:pt x="879899" y="1270667"/>
                  </a:cubicBezTo>
                  <a:cubicBezTo>
                    <a:pt x="845584" y="1193837"/>
                    <a:pt x="731226" y="1010927"/>
                    <a:pt x="672433" y="867106"/>
                  </a:cubicBezTo>
                  <a:cubicBezTo>
                    <a:pt x="613641" y="723285"/>
                    <a:pt x="536472" y="549591"/>
                    <a:pt x="527143" y="407741"/>
                  </a:cubicBezTo>
                  <a:cubicBezTo>
                    <a:pt x="517814" y="265892"/>
                    <a:pt x="592327" y="64694"/>
                    <a:pt x="616458" y="16011"/>
                  </a:cubicBezTo>
                  <a:cubicBezTo>
                    <a:pt x="619474" y="9925"/>
                    <a:pt x="622020" y="5705"/>
                    <a:pt x="624238" y="313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A6256FB1-30EE-222C-4A26-3EEE2086F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909430" flipH="1">
              <a:off x="477758" y="4372542"/>
              <a:ext cx="406299" cy="390692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618490 w 4786397"/>
                <a:gd name="connsiteY0" fmla="*/ 334011 h 4492102"/>
                <a:gd name="connsiteX1" fmla="*/ 3990493 w 4786397"/>
                <a:gd name="connsiteY1" fmla="*/ 118959 h 4492102"/>
                <a:gd name="connsiteX2" fmla="*/ 4762261 w 4786397"/>
                <a:gd name="connsiteY2" fmla="*/ 1434061 h 4492102"/>
                <a:gd name="connsiteX3" fmla="*/ 4477383 w 4786397"/>
                <a:gd name="connsiteY3" fmla="*/ 3337242 h 4492102"/>
                <a:gd name="connsiteX4" fmla="*/ 3446218 w 4786397"/>
                <a:gd name="connsiteY4" fmla="*/ 4373010 h 4492102"/>
                <a:gd name="connsiteX5" fmla="*/ 1100888 w 4786397"/>
                <a:gd name="connsiteY5" fmla="*/ 4185391 h 4492102"/>
                <a:gd name="connsiteX6" fmla="*/ 59712 w 4786397"/>
                <a:gd name="connsiteY6" fmla="*/ 2523820 h 4492102"/>
                <a:gd name="connsiteX7" fmla="*/ 618490 w 4786397"/>
                <a:gd name="connsiteY7" fmla="*/ 334011 h 4492102"/>
                <a:gd name="connsiteX0" fmla="*/ 618490 w 4880845"/>
                <a:gd name="connsiteY0" fmla="*/ 334011 h 4207111"/>
                <a:gd name="connsiteX1" fmla="*/ 3990493 w 4880845"/>
                <a:gd name="connsiteY1" fmla="*/ 118959 h 4207111"/>
                <a:gd name="connsiteX2" fmla="*/ 4762261 w 4880845"/>
                <a:gd name="connsiteY2" fmla="*/ 1434061 h 4207111"/>
                <a:gd name="connsiteX3" fmla="*/ 4477383 w 4880845"/>
                <a:gd name="connsiteY3" fmla="*/ 3337242 h 4207111"/>
                <a:gd name="connsiteX4" fmla="*/ 1100888 w 4880845"/>
                <a:gd name="connsiteY4" fmla="*/ 4185391 h 4207111"/>
                <a:gd name="connsiteX5" fmla="*/ 59712 w 4880845"/>
                <a:gd name="connsiteY5" fmla="*/ 2523820 h 4207111"/>
                <a:gd name="connsiteX6" fmla="*/ 618490 w 4880845"/>
                <a:gd name="connsiteY6" fmla="*/ 334011 h 4207111"/>
                <a:gd name="connsiteX0" fmla="*/ 618490 w 4708128"/>
                <a:gd name="connsiteY0" fmla="*/ 334011 h 4207111"/>
                <a:gd name="connsiteX1" fmla="*/ 3990493 w 4708128"/>
                <a:gd name="connsiteY1" fmla="*/ 118959 h 4207111"/>
                <a:gd name="connsiteX2" fmla="*/ 4477383 w 4708128"/>
                <a:gd name="connsiteY2" fmla="*/ 3337242 h 4207111"/>
                <a:gd name="connsiteX3" fmla="*/ 1100888 w 4708128"/>
                <a:gd name="connsiteY3" fmla="*/ 4185391 h 4207111"/>
                <a:gd name="connsiteX4" fmla="*/ 59712 w 4708128"/>
                <a:gd name="connsiteY4" fmla="*/ 2523820 h 4207111"/>
                <a:gd name="connsiteX5" fmla="*/ 618490 w 4708128"/>
                <a:gd name="connsiteY5" fmla="*/ 334011 h 4207111"/>
                <a:gd name="connsiteX0" fmla="*/ 618490 w 4659985"/>
                <a:gd name="connsiteY0" fmla="*/ 334011 h 4457960"/>
                <a:gd name="connsiteX1" fmla="*/ 3990493 w 4659985"/>
                <a:gd name="connsiteY1" fmla="*/ 118959 h 4457960"/>
                <a:gd name="connsiteX2" fmla="*/ 4477383 w 4659985"/>
                <a:gd name="connsiteY2" fmla="*/ 3337242 h 4457960"/>
                <a:gd name="connsiteX3" fmla="*/ 1750735 w 4659985"/>
                <a:gd name="connsiteY3" fmla="*/ 4436235 h 4457960"/>
                <a:gd name="connsiteX4" fmla="*/ 59712 w 4659985"/>
                <a:gd name="connsiteY4" fmla="*/ 2523820 h 4457960"/>
                <a:gd name="connsiteX5" fmla="*/ 618490 w 4659985"/>
                <a:gd name="connsiteY5" fmla="*/ 334011 h 4457960"/>
                <a:gd name="connsiteX0" fmla="*/ 577306 w 4618801"/>
                <a:gd name="connsiteY0" fmla="*/ 304401 h 4428350"/>
                <a:gd name="connsiteX1" fmla="*/ 3949309 w 4618801"/>
                <a:gd name="connsiteY1" fmla="*/ 89349 h 4428350"/>
                <a:gd name="connsiteX2" fmla="*/ 4436199 w 4618801"/>
                <a:gd name="connsiteY2" fmla="*/ 3307632 h 4428350"/>
                <a:gd name="connsiteX3" fmla="*/ 1709551 w 4618801"/>
                <a:gd name="connsiteY3" fmla="*/ 4406625 h 4428350"/>
                <a:gd name="connsiteX4" fmla="*/ 18528 w 4618801"/>
                <a:gd name="connsiteY4" fmla="*/ 2494210 h 4428350"/>
                <a:gd name="connsiteX5" fmla="*/ 577306 w 4618801"/>
                <a:gd name="connsiteY5" fmla="*/ 304401 h 4428350"/>
                <a:gd name="connsiteX0" fmla="*/ 988225 w 4611640"/>
                <a:gd name="connsiteY0" fmla="*/ 151397 h 4562424"/>
                <a:gd name="connsiteX1" fmla="*/ 3942148 w 4611640"/>
                <a:gd name="connsiteY1" fmla="*/ 223423 h 4562424"/>
                <a:gd name="connsiteX2" fmla="*/ 4429038 w 4611640"/>
                <a:gd name="connsiteY2" fmla="*/ 3441706 h 4562424"/>
                <a:gd name="connsiteX3" fmla="*/ 1702390 w 4611640"/>
                <a:gd name="connsiteY3" fmla="*/ 4540699 h 4562424"/>
                <a:gd name="connsiteX4" fmla="*/ 11367 w 4611640"/>
                <a:gd name="connsiteY4" fmla="*/ 2628284 h 4562424"/>
                <a:gd name="connsiteX5" fmla="*/ 988225 w 4611640"/>
                <a:gd name="connsiteY5" fmla="*/ 151397 h 4562424"/>
                <a:gd name="connsiteX0" fmla="*/ 995148 w 4618563"/>
                <a:gd name="connsiteY0" fmla="*/ 253427 h 4664454"/>
                <a:gd name="connsiteX1" fmla="*/ 3949071 w 4618563"/>
                <a:gd name="connsiteY1" fmla="*/ 325453 h 4664454"/>
                <a:gd name="connsiteX2" fmla="*/ 4435961 w 4618563"/>
                <a:gd name="connsiteY2" fmla="*/ 3543736 h 4664454"/>
                <a:gd name="connsiteX3" fmla="*/ 1709313 w 4618563"/>
                <a:gd name="connsiteY3" fmla="*/ 4642729 h 4664454"/>
                <a:gd name="connsiteX4" fmla="*/ 18290 w 4618563"/>
                <a:gd name="connsiteY4" fmla="*/ 2730314 h 4664454"/>
                <a:gd name="connsiteX5" fmla="*/ 995148 w 4618563"/>
                <a:gd name="connsiteY5" fmla="*/ 253427 h 466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8563" h="4664454">
                  <a:moveTo>
                    <a:pt x="995148" y="253427"/>
                  </a:moveTo>
                  <a:cubicBezTo>
                    <a:pt x="1534999" y="-264432"/>
                    <a:pt x="3258443" y="142111"/>
                    <a:pt x="3949071" y="325453"/>
                  </a:cubicBezTo>
                  <a:cubicBezTo>
                    <a:pt x="4592220" y="825991"/>
                    <a:pt x="4809254" y="2824190"/>
                    <a:pt x="4435961" y="3543736"/>
                  </a:cubicBezTo>
                  <a:cubicBezTo>
                    <a:pt x="4062668" y="4263282"/>
                    <a:pt x="2445591" y="4778299"/>
                    <a:pt x="1709313" y="4642729"/>
                  </a:cubicBezTo>
                  <a:cubicBezTo>
                    <a:pt x="1144895" y="4334531"/>
                    <a:pt x="130127" y="3359549"/>
                    <a:pt x="18290" y="2730314"/>
                  </a:cubicBezTo>
                  <a:cubicBezTo>
                    <a:pt x="-109495" y="2053232"/>
                    <a:pt x="455297" y="771286"/>
                    <a:pt x="995148" y="25342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DFA8C-F58F-ED99-3D35-5E79E79C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7575"/>
            <a:ext cx="5029200" cy="465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3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Japanse nachtegaal </a:t>
            </a:r>
            <a:br>
              <a:rPr lang="nl-NL"/>
            </a:br>
            <a:r>
              <a:rPr lang="nl-NL"/>
              <a:t>(</a:t>
            </a:r>
            <a:r>
              <a:rPr lang="nl-NL" err="1"/>
              <a:t>chinese</a:t>
            </a:r>
            <a:r>
              <a:rPr lang="nl-NL"/>
              <a:t> nachtegaal)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-Verschil geslacht, mannetjes zingen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ja</a:t>
            </a:r>
            <a:endParaRPr lang="nl-NL">
              <a:cs typeface="Calibri"/>
            </a:endParaRPr>
          </a:p>
          <a:p>
            <a:r>
              <a:rPr lang="nl-NL"/>
              <a:t>-ringplicht nee</a:t>
            </a:r>
            <a:endParaRPr lang="nl-NL">
              <a:cs typeface="Calibri"/>
            </a:endParaRPr>
          </a:p>
        </p:txBody>
      </p:sp>
      <p:pic>
        <p:nvPicPr>
          <p:cNvPr id="5" name="Picture 4" descr="Alles over de nachtegaal | Ontmoet onze dieren | DierenPark Amersfoort">
            <a:extLst>
              <a:ext uri="{FF2B5EF4-FFF2-40B4-BE49-F238E27FC236}">
                <a16:creationId xmlns:a16="http://schemas.microsoft.com/office/drawing/2014/main" id="{6B030A9C-8CCD-F44D-563B-26A10510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66" y="2056744"/>
            <a:ext cx="4851069" cy="27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2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Shama</a:t>
            </a:r>
            <a:r>
              <a:rPr lang="nl-NL"/>
              <a:t> lijster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vrouwtjes matter van kleur en hebben kortere staart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 nee</a:t>
            </a:r>
            <a:endParaRPr lang="nl-NL" dirty="0" err="1">
              <a:cs typeface="Calibri"/>
            </a:endParaRPr>
          </a:p>
          <a:p>
            <a:r>
              <a:rPr lang="nl-NL" dirty="0"/>
              <a:t>-ringplicht nee</a:t>
            </a:r>
            <a:endParaRPr lang="nl-NL">
              <a:cs typeface="Calibri"/>
            </a:endParaRPr>
          </a:p>
        </p:txBody>
      </p:sp>
      <p:pic>
        <p:nvPicPr>
          <p:cNvPr id="5" name="Picture 4" descr="Schama lijster. Reptiles, Colorful Birds, Amazing Nature, Beautiful ...">
            <a:extLst>
              <a:ext uri="{FF2B5EF4-FFF2-40B4-BE49-F238E27FC236}">
                <a16:creationId xmlns:a16="http://schemas.microsoft.com/office/drawing/2014/main" id="{5E944C15-9D96-FC2A-66D3-065C2F22A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270" y="1904918"/>
            <a:ext cx="3792187" cy="30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Huismus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-andere kleuren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nee</a:t>
            </a:r>
            <a:endParaRPr lang="nl-NL">
              <a:cs typeface="Calibri"/>
            </a:endParaRPr>
          </a:p>
          <a:p>
            <a:r>
              <a:rPr lang="nl-NL"/>
              <a:t>-ringplicht nee</a:t>
            </a:r>
            <a:endParaRPr lang="nl-NL">
              <a:cs typeface="Calibri"/>
            </a:endParaRPr>
          </a:p>
        </p:txBody>
      </p:sp>
      <p:pic>
        <p:nvPicPr>
          <p:cNvPr id="6" name="Picture 5" descr="Huismus mannetje en vrouwtje op ons balkon in 's-Hertogenbosch ...">
            <a:extLst>
              <a:ext uri="{FF2B5EF4-FFF2-40B4-BE49-F238E27FC236}">
                <a16:creationId xmlns:a16="http://schemas.microsoft.com/office/drawing/2014/main" id="{855B0BAE-DC46-0F93-EAED-F1C9C926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73" y="1658967"/>
            <a:ext cx="42291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Vink (boekvink)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-man heeft grijsblauw petje met een oranje borst en wangen</a:t>
            </a:r>
            <a:endParaRPr lang="nl-NL">
              <a:cs typeface="Calibri"/>
            </a:endParaRP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ja</a:t>
            </a:r>
            <a:endParaRPr lang="nl-NL">
              <a:cs typeface="Calibri"/>
            </a:endParaRPr>
          </a:p>
          <a:p>
            <a:r>
              <a:rPr lang="nl-NL"/>
              <a:t>-ringplicht ja</a:t>
            </a:r>
            <a:endParaRPr lang="nl-NL">
              <a:cs typeface="Calibri"/>
            </a:endParaRPr>
          </a:p>
        </p:txBody>
      </p:sp>
      <p:pic>
        <p:nvPicPr>
          <p:cNvPr id="5" name="Picture 4" descr="boekvink | ZeelandNet Foto">
            <a:extLst>
              <a:ext uri="{FF2B5EF4-FFF2-40B4-BE49-F238E27FC236}">
                <a16:creationId xmlns:a16="http://schemas.microsoft.com/office/drawing/2014/main" id="{85711833-029E-C619-5EB8-5C00EFB00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927" y="1163555"/>
            <a:ext cx="2666084" cy="1765022"/>
          </a:xfrm>
          <a:prstGeom prst="rect">
            <a:avLst/>
          </a:prstGeom>
        </p:spPr>
      </p:pic>
      <p:pic>
        <p:nvPicPr>
          <p:cNvPr id="6" name="Picture 5" descr="Pin op vinken">
            <a:extLst>
              <a:ext uri="{FF2B5EF4-FFF2-40B4-BE49-F238E27FC236}">
                <a16:creationId xmlns:a16="http://schemas.microsoft.com/office/drawing/2014/main" id="{33EA9CD5-F08D-91DE-502E-4DFF13F0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76" y="3115265"/>
            <a:ext cx="2124974" cy="26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1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Putter (distelvink)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 lastig te herkennen, man heeft fellere kleuren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  nee</a:t>
            </a:r>
            <a:endParaRPr lang="nl-NL" dirty="0" err="1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Vroege vogels Foto - Vogels - De putter ofwel de distelvink">
            <a:extLst>
              <a:ext uri="{FF2B5EF4-FFF2-40B4-BE49-F238E27FC236}">
                <a16:creationId xmlns:a16="http://schemas.microsoft.com/office/drawing/2014/main" id="{BFCD5482-59F4-69A2-BF64-8C8332575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257" y="1934100"/>
            <a:ext cx="4385953" cy="313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2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Kapoetsensijs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-vrouwtje is grijs en mannetje rood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ja</a:t>
            </a:r>
            <a:endParaRPr lang="nl-NL">
              <a:cs typeface="Calibri"/>
            </a:endParaRPr>
          </a:p>
          <a:p>
            <a:r>
              <a:rPr lang="nl-NL"/>
              <a:t>-ringplicht ja</a:t>
            </a:r>
            <a:endParaRPr lang="nl-NL">
              <a:cs typeface="Calibri"/>
            </a:endParaRPr>
          </a:p>
        </p:txBody>
      </p:sp>
      <p:pic>
        <p:nvPicPr>
          <p:cNvPr id="6" name="Picture 5" descr="Kapoetsensijs – Werkgroep Amerikaanse Sijzen">
            <a:extLst>
              <a:ext uri="{FF2B5EF4-FFF2-40B4-BE49-F238E27FC236}">
                <a16:creationId xmlns:a16="http://schemas.microsoft.com/office/drawing/2014/main" id="{B1D11A47-30E5-A3A0-FA47-91ACAA736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62" y="1631663"/>
            <a:ext cx="4019796" cy="34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0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Groenlink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-mannetje is helder groen van kleur, vrouwtje grijs groen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ja</a:t>
            </a:r>
            <a:endParaRPr lang="nl-NL">
              <a:cs typeface="Calibri"/>
            </a:endParaRPr>
          </a:p>
          <a:p>
            <a:r>
              <a:rPr lang="nl-NL"/>
              <a:t>-ringplicht ja</a:t>
            </a:r>
            <a:endParaRPr lang="nl-NL">
              <a:cs typeface="Calibri"/>
            </a:endParaRPr>
          </a:p>
        </p:txBody>
      </p:sp>
      <p:pic>
        <p:nvPicPr>
          <p:cNvPr id="5" name="Picture 4" descr="Jozef van der Heijden - Natuurfotografie: Groenlingen lokken met ...">
            <a:extLst>
              <a:ext uri="{FF2B5EF4-FFF2-40B4-BE49-F238E27FC236}">
                <a16:creationId xmlns:a16="http://schemas.microsoft.com/office/drawing/2014/main" id="{AE2196B6-AE8B-F0A7-E3FC-3D67B386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044" y="1624193"/>
            <a:ext cx="2811538" cy="1798067"/>
          </a:xfrm>
          <a:prstGeom prst="rect">
            <a:avLst/>
          </a:prstGeom>
        </p:spPr>
      </p:pic>
      <p:pic>
        <p:nvPicPr>
          <p:cNvPr id="6" name="Picture 5" descr="Greenfinch female - Groenling vrouw | Lauwersmeer the Nether… | Flickr">
            <a:extLst>
              <a:ext uri="{FF2B5EF4-FFF2-40B4-BE49-F238E27FC236}">
                <a16:creationId xmlns:a16="http://schemas.microsoft.com/office/drawing/2014/main" id="{861C0517-9D3B-E487-ED4C-1A102FC3C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658" y="3868500"/>
            <a:ext cx="2829464" cy="18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9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Goudvink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-mannetje is rood roze met zwart </a:t>
            </a:r>
            <a:r>
              <a:rPr lang="nl-NL" err="1"/>
              <a:t>getekent</a:t>
            </a:r>
            <a:r>
              <a:rPr lang="nl-NL"/>
              <a:t>, ook kun je hem herkennen aan zijn zacht fluitende </a:t>
            </a:r>
            <a:r>
              <a:rPr lang="nl-NL" err="1"/>
              <a:t>roepje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nee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-ringplicht nee</a:t>
            </a:r>
            <a:endParaRPr lang="nl-NL">
              <a:ea typeface="Calibri"/>
              <a:cs typeface="Calibri"/>
            </a:endParaRPr>
          </a:p>
        </p:txBody>
      </p:sp>
      <p:pic>
        <p:nvPicPr>
          <p:cNvPr id="5" name="Picture 4" descr="Goudvink - Natuurfotografie">
            <a:extLst>
              <a:ext uri="{FF2B5EF4-FFF2-40B4-BE49-F238E27FC236}">
                <a16:creationId xmlns:a16="http://schemas.microsoft.com/office/drawing/2014/main" id="{3FE34A4B-E065-34CF-E792-DD82245A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078" y="1417889"/>
            <a:ext cx="3344809" cy="2110031"/>
          </a:xfrm>
          <a:prstGeom prst="rect">
            <a:avLst/>
          </a:prstGeom>
        </p:spPr>
      </p:pic>
      <p:pic>
        <p:nvPicPr>
          <p:cNvPr id="6" name="Picture 5" descr="Vroege vogels Foto - Vogels - Goudvink vrouw">
            <a:extLst>
              <a:ext uri="{FF2B5EF4-FFF2-40B4-BE49-F238E27FC236}">
                <a16:creationId xmlns:a16="http://schemas.microsoft.com/office/drawing/2014/main" id="{69803977-8D10-32B1-8469-3C76FFE9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06" y="3587860"/>
            <a:ext cx="3339393" cy="21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1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Rodekardinaal</a:t>
            </a: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-mannetje is rood vrouwtje bruinig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nee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-ringplicht nee</a:t>
            </a:r>
            <a:endParaRPr lang="nl-NL">
              <a:ea typeface="Calibri"/>
              <a:cs typeface="Calibri"/>
            </a:endParaRPr>
          </a:p>
        </p:txBody>
      </p:sp>
      <p:pic>
        <p:nvPicPr>
          <p:cNvPr id="5" name="Picture 4" descr="Rode kardinaal, voeding, geslachtsonderscheid, kweek en meer ...">
            <a:extLst>
              <a:ext uri="{FF2B5EF4-FFF2-40B4-BE49-F238E27FC236}">
                <a16:creationId xmlns:a16="http://schemas.microsoft.com/office/drawing/2014/main" id="{83A512C8-3FBC-BC58-B92A-5B7FF2662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810" y="984706"/>
            <a:ext cx="2413895" cy="1753392"/>
          </a:xfrm>
          <a:prstGeom prst="rect">
            <a:avLst/>
          </a:prstGeom>
        </p:spPr>
      </p:pic>
      <p:pic>
        <p:nvPicPr>
          <p:cNvPr id="6" name="Picture 5" descr="De rode Kardinaal stock foto. Image of nave, vogel, rood - 28221212">
            <a:extLst>
              <a:ext uri="{FF2B5EF4-FFF2-40B4-BE49-F238E27FC236}">
                <a16:creationId xmlns:a16="http://schemas.microsoft.com/office/drawing/2014/main" id="{D94F178C-2361-4036-5BDF-4CF9928F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05" y="2841015"/>
            <a:ext cx="2412521" cy="20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9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Pagode spreeuw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-Vrouwtjes kortere kuif en kleiner dan man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nee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-ringplicht nee</a:t>
            </a:r>
            <a:endParaRPr lang="nl-NL">
              <a:ea typeface="Calibri"/>
              <a:cs typeface="Calibri"/>
            </a:endParaRPr>
          </a:p>
        </p:txBody>
      </p:sp>
      <p:pic>
        <p:nvPicPr>
          <p:cNvPr id="5" name="Picture 4" descr="pagodespreeuw">
            <a:extLst>
              <a:ext uri="{FF2B5EF4-FFF2-40B4-BE49-F238E27FC236}">
                <a16:creationId xmlns:a16="http://schemas.microsoft.com/office/drawing/2014/main" id="{757B801B-3EF3-97B2-ADEA-54EE99A5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449" y="1492293"/>
            <a:ext cx="5387438" cy="38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0B7FA-0EEE-ABC4-D314-75352827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Wilde kanarie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418DBA-961F-11C8-8513-346EFC5A3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518120-1692-FDF5-4091-45178AC27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-verschil geslacht, man zingt, pop zingt niet. Tijdens broedseizoen cloaca bij de pop naar staart gericht, bij de man omhoog.</a:t>
            </a:r>
          </a:p>
          <a:p>
            <a:r>
              <a:rPr lang="nl-NL"/>
              <a:t>-cites ja</a:t>
            </a:r>
            <a:endParaRPr lang="nl-NL">
              <a:cs typeface="Calibri"/>
            </a:endParaRPr>
          </a:p>
          <a:p>
            <a:r>
              <a:rPr lang="nl-NL"/>
              <a:t>-ringplicht ja</a:t>
            </a:r>
            <a:endParaRPr lang="nl-NL">
              <a:cs typeface="Calibri"/>
            </a:endParaRPr>
          </a:p>
        </p:txBody>
      </p:sp>
      <p:pic>
        <p:nvPicPr>
          <p:cNvPr id="5" name="Picture 4" descr="WILDE KANARIE / VOGELS / LA PALMA / CANARISCHE EILANDEN / BUITENLAND ...">
            <a:extLst>
              <a:ext uri="{FF2B5EF4-FFF2-40B4-BE49-F238E27FC236}">
                <a16:creationId xmlns:a16="http://schemas.microsoft.com/office/drawing/2014/main" id="{53F83BE5-5057-D38E-F5C7-8D146873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140" y="1891146"/>
            <a:ext cx="4385953" cy="29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8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Driekleur Glansspreeuw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-op het oog niet van elkaar te onderscheiden</a:t>
            </a:r>
            <a:endParaRPr lang="nl-NL">
              <a:cs typeface="Calibri"/>
            </a:endParaRP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nee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-ringplicht nee</a:t>
            </a:r>
            <a:endParaRPr lang="nl-NL">
              <a:ea typeface="Calibri"/>
              <a:cs typeface="Calibri"/>
            </a:endParaRPr>
          </a:p>
        </p:txBody>
      </p:sp>
      <p:pic>
        <p:nvPicPr>
          <p:cNvPr id="5" name="Picture 4" descr="Driekleurglansspreeuw - Superb Starling - Lamprotornis superbus photo ...">
            <a:extLst>
              <a:ext uri="{FF2B5EF4-FFF2-40B4-BE49-F238E27FC236}">
                <a16:creationId xmlns:a16="http://schemas.microsoft.com/office/drawing/2014/main" id="{06B7320C-3FF2-0A8D-B6A9-62975F1DA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621" y="1666514"/>
            <a:ext cx="4781797" cy="34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9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kanarie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man zingt, pop zingt niet. Tijdens broedseizoen cloaca bij de pop naar staart gericht, bij de man omhoog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 nee</a:t>
            </a:r>
          </a:p>
          <a:p>
            <a:r>
              <a:rPr lang="nl-NL" dirty="0"/>
              <a:t>-ringplicht nee</a:t>
            </a:r>
            <a:endParaRPr lang="nl-NL" dirty="0">
              <a:ea typeface="Calibri"/>
              <a:cs typeface="Calibri"/>
            </a:endParaRPr>
          </a:p>
        </p:txBody>
      </p:sp>
      <p:pic>
        <p:nvPicPr>
          <p:cNvPr id="5" name="Picture 4" descr="De Kanarie een actieve zanger voor de volière• voliere-info.nl">
            <a:extLst>
              <a:ext uri="{FF2B5EF4-FFF2-40B4-BE49-F238E27FC236}">
                <a16:creationId xmlns:a16="http://schemas.microsoft.com/office/drawing/2014/main" id="{24778AAE-EEFA-19A5-7BCF-340F7071B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58" y="1981103"/>
            <a:ext cx="4316680" cy="28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napoleonwever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tijdens het broedseizoen heeft de man een prachtkleed. 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 nee</a:t>
            </a:r>
          </a:p>
          <a:p>
            <a:r>
              <a:rPr lang="nl-NL" dirty="0"/>
              <a:t>-ringplicht nee</a:t>
            </a:r>
            <a:endParaRPr lang="nl-NL" dirty="0">
              <a:ea typeface="Calibri"/>
              <a:cs typeface="Calibri"/>
            </a:endParaRPr>
          </a:p>
        </p:txBody>
      </p:sp>
      <p:pic>
        <p:nvPicPr>
          <p:cNvPr id="5" name="Picture 4" descr="Napoleonwever Portugal Vogelreis Vogelvakantie | Vogels Kijken in de ...">
            <a:extLst>
              <a:ext uri="{FF2B5EF4-FFF2-40B4-BE49-F238E27FC236}">
                <a16:creationId xmlns:a16="http://schemas.microsoft.com/office/drawing/2014/main" id="{D0158C14-8BDA-D576-227D-E0DFEF4BF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088" y="1945080"/>
            <a:ext cx="3970316" cy="2967841"/>
          </a:xfrm>
          <a:prstGeom prst="rect">
            <a:avLst/>
          </a:prstGeom>
        </p:spPr>
      </p:pic>
      <p:pic>
        <p:nvPicPr>
          <p:cNvPr id="6" name="Picture 5" descr="Napoleonwever Portugal Vogelreis Vogelvakantie | Vogels Kijken in ...">
            <a:extLst>
              <a:ext uri="{FF2B5EF4-FFF2-40B4-BE49-F238E27FC236}">
                <a16:creationId xmlns:a16="http://schemas.microsoft.com/office/drawing/2014/main" id="{BC6A1F77-6BA6-2AD3-FF6D-70CDE9F6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841" y="2855521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3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Dominicaner </a:t>
            </a:r>
            <a:r>
              <a:rPr lang="nl-NL" err="1"/>
              <a:t>wida</a:t>
            </a:r>
            <a:r>
              <a:rPr lang="nl-NL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-Verschil geslacht, mannetje heeft in het broedseizoen een lange staart</a:t>
            </a:r>
          </a:p>
          <a:p>
            <a:r>
              <a:rPr lang="nl-NL"/>
              <a:t>-</a:t>
            </a:r>
            <a:r>
              <a:rPr lang="nl-NL" err="1"/>
              <a:t>cites</a:t>
            </a:r>
            <a:r>
              <a:rPr lang="nl-NL"/>
              <a:t> ja</a:t>
            </a:r>
            <a:endParaRPr lang="nl-NL">
              <a:cs typeface="Calibri"/>
            </a:endParaRPr>
          </a:p>
          <a:p>
            <a:r>
              <a:rPr lang="nl-NL"/>
              <a:t>-ringplicht ja</a:t>
            </a:r>
            <a:endParaRPr lang="nl-NL">
              <a:cs typeface="Calibri"/>
            </a:endParaRPr>
          </a:p>
        </p:txBody>
      </p:sp>
      <p:pic>
        <p:nvPicPr>
          <p:cNvPr id="5" name="Picture 4" descr="Vidua macroura Pintailed Whydah Pin-tailed Dominikanerenke Dominikaner ...">
            <a:extLst>
              <a:ext uri="{FF2B5EF4-FFF2-40B4-BE49-F238E27FC236}">
                <a16:creationId xmlns:a16="http://schemas.microsoft.com/office/drawing/2014/main" id="{50F8F3E4-A83A-FDA6-7E31-E6AF0F3FF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660" y="1631868"/>
            <a:ext cx="3594264" cy="35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Blauwfazantje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alleen het mannetje heeft een rode wangvlek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 nee</a:t>
            </a:r>
            <a:endParaRPr lang="nl-NL" dirty="0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Red-cheeked Cordonbleu, Uraeginthus bengalus - a photo on Flickriver">
            <a:extLst>
              <a:ext uri="{FF2B5EF4-FFF2-40B4-BE49-F238E27FC236}">
                <a16:creationId xmlns:a16="http://schemas.microsoft.com/office/drawing/2014/main" id="{2B43CED4-01C0-5BEB-4EA0-C569E774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335" y="1807542"/>
            <a:ext cx="4197926" cy="32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7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Goudbuikje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-Verschil geslacht, mannetje heeft een rode streep vanaf de snavel tot halverwege de kop.</a:t>
            </a:r>
          </a:p>
          <a:p>
            <a:r>
              <a:rPr lang="nl-NL"/>
              <a:t>-cites ja</a:t>
            </a:r>
            <a:endParaRPr lang="nl-NL">
              <a:cs typeface="Calibri"/>
            </a:endParaRPr>
          </a:p>
          <a:p>
            <a:r>
              <a:rPr lang="nl-NL"/>
              <a:t>-ringplicht ja</a:t>
            </a:r>
            <a:endParaRPr lang="nl-NL">
              <a:cs typeface="Calibri"/>
            </a:endParaRPr>
          </a:p>
        </p:txBody>
      </p:sp>
      <p:pic>
        <p:nvPicPr>
          <p:cNvPr id="5" name="Picture 4" descr="koppels goudbuikjes te koop | Tropische vogels, Exotische vogels ...">
            <a:extLst>
              <a:ext uri="{FF2B5EF4-FFF2-40B4-BE49-F238E27FC236}">
                <a16:creationId xmlns:a16="http://schemas.microsoft.com/office/drawing/2014/main" id="{7DB9018D-0561-DA95-4DEB-77CD3E45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58" y="1674491"/>
            <a:ext cx="3623953" cy="34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4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00270-4BB5-ECAE-8424-FEBD2C1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Bandvink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03357-F62B-0FC6-1348-206DF2F5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foto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8408DC-4F49-548B-5680-38FBA047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-Verschil geslacht, mannetje heeft rood vlekje op de nek</a:t>
            </a:r>
          </a:p>
          <a:p>
            <a:r>
              <a:rPr lang="nl-NL" dirty="0"/>
              <a:t>-</a:t>
            </a:r>
            <a:r>
              <a:rPr lang="nl-NL" dirty="0" err="1"/>
              <a:t>cites</a:t>
            </a:r>
            <a:r>
              <a:rPr lang="nl-NL" dirty="0"/>
              <a:t> nee</a:t>
            </a:r>
            <a:endParaRPr lang="nl-NL" dirty="0">
              <a:cs typeface="Calibri"/>
            </a:endParaRPr>
          </a:p>
          <a:p>
            <a:r>
              <a:rPr lang="nl-NL" dirty="0"/>
              <a:t>-ringplicht nee</a:t>
            </a:r>
            <a:endParaRPr lang="nl-NL" dirty="0">
              <a:cs typeface="Calibri"/>
            </a:endParaRPr>
          </a:p>
        </p:txBody>
      </p:sp>
      <p:pic>
        <p:nvPicPr>
          <p:cNvPr id="5" name="Picture 4" descr="Bandvink - info dierenspeciaalzaakkaro.be">
            <a:extLst>
              <a:ext uri="{FF2B5EF4-FFF2-40B4-BE49-F238E27FC236}">
                <a16:creationId xmlns:a16="http://schemas.microsoft.com/office/drawing/2014/main" id="{1285FAD3-DCD3-1469-B445-673D8942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958" y="1644211"/>
            <a:ext cx="3584368" cy="35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9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cba98b-c45f-491b-a9be-7257aa85e3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4941BA1894684687C00C50D9296642" ma:contentTypeVersion="17" ma:contentTypeDescription="Een nieuw document maken." ma:contentTypeScope="" ma:versionID="2b347a3a1b455a341214418316a73db0">
  <xsd:schema xmlns:xsd="http://www.w3.org/2001/XMLSchema" xmlns:xs="http://www.w3.org/2001/XMLSchema" xmlns:p="http://schemas.microsoft.com/office/2006/metadata/properties" xmlns:ns3="73cba98b-c45f-491b-a9be-7257aa85e38a" xmlns:ns4="b6c90bb6-8593-4c0c-96b7-53c56fb8d96c" targetNamespace="http://schemas.microsoft.com/office/2006/metadata/properties" ma:root="true" ma:fieldsID="a20608a9f207c0480eb3d92bf883e103" ns3:_="" ns4:_="">
    <xsd:import namespace="73cba98b-c45f-491b-a9be-7257aa85e38a"/>
    <xsd:import namespace="b6c90bb6-8593-4c0c-96b7-53c56fb8d9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ba98b-c45f-491b-a9be-7257aa85e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90bb6-8593-4c0c-96b7-53c56fb8d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E7C89-0B4E-4349-A23D-A43917C426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C81D89-6197-4E81-8F06-F94E7CBA214B}">
  <ds:schemaRefs>
    <ds:schemaRef ds:uri="73cba98b-c45f-491b-a9be-7257aa85e38a"/>
    <ds:schemaRef ds:uri="b6c90bb6-8593-4c0c-96b7-53c56fb8d9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BDE7CF-83FE-4890-A8E8-9C4BCEA60A7E}">
  <ds:schemaRefs>
    <ds:schemaRef ds:uri="73cba98b-c45f-491b-a9be-7257aa85e38a"/>
    <ds:schemaRef ds:uri="b6c90bb6-8593-4c0c-96b7-53c56fb8d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Breedbeeld</PresentationFormat>
  <Paragraphs>143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Houden van vogels de zang vogels </vt:lpstr>
      <vt:lpstr>inhoudsopgave</vt:lpstr>
      <vt:lpstr>Wilde kanarie</vt:lpstr>
      <vt:lpstr>kanarie</vt:lpstr>
      <vt:lpstr>napoleonwever</vt:lpstr>
      <vt:lpstr>Dominicaner wida </vt:lpstr>
      <vt:lpstr>Blauwfazantje </vt:lpstr>
      <vt:lpstr>Goudbuikje </vt:lpstr>
      <vt:lpstr>Bandvink </vt:lpstr>
      <vt:lpstr>Sint helenafazantje</vt:lpstr>
      <vt:lpstr>Driekleur papegaaiamadine</vt:lpstr>
      <vt:lpstr>diamantvink</vt:lpstr>
      <vt:lpstr>Binsenastrilde </vt:lpstr>
      <vt:lpstr>Zebravink</vt:lpstr>
      <vt:lpstr>Zilverbekje </vt:lpstr>
      <vt:lpstr>Gould’s amadine</vt:lpstr>
      <vt:lpstr>Rijstvogel </vt:lpstr>
      <vt:lpstr>Roodoorbuulbuul </vt:lpstr>
      <vt:lpstr>Merel </vt:lpstr>
      <vt:lpstr>Japanse nachtegaal  (chinese nachtegaal)</vt:lpstr>
      <vt:lpstr>Shama lijster</vt:lpstr>
      <vt:lpstr>Huismus</vt:lpstr>
      <vt:lpstr>Vink (boekvink)</vt:lpstr>
      <vt:lpstr>Putter (distelvink)</vt:lpstr>
      <vt:lpstr>Kapoetsensijs</vt:lpstr>
      <vt:lpstr>Groenlink </vt:lpstr>
      <vt:lpstr>Goudvink </vt:lpstr>
      <vt:lpstr>Rodekardinaal </vt:lpstr>
      <vt:lpstr>Pagode spreeuw</vt:lpstr>
      <vt:lpstr>Driekleur Glansspreeuw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Houden van vogels de zang vogels </dc:title>
  <dc:creator>Lieke Vahl (student)</dc:creator>
  <cp:lastModifiedBy>lieke vahl</cp:lastModifiedBy>
  <cp:revision>32</cp:revision>
  <dcterms:created xsi:type="dcterms:W3CDTF">2023-11-14T10:09:59Z</dcterms:created>
  <dcterms:modified xsi:type="dcterms:W3CDTF">2024-01-30T08:13:23Z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0x010100C94941BA1894684687C00C50D9296642</vt:lpwstr>
  </property>
</Properties>
</file>